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5.xml" ContentType="application/vnd.openxmlformats-officedocument.drawingml.diagram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diagrams/layout4.xml" ContentType="application/vnd.openxmlformats-officedocument.drawingml.diagram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diagrams/data5.xml" ContentType="application/vnd.openxmlformats-officedocument.drawingml.diagramData+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959" r:id="rId1"/>
  </p:sldMasterIdLst>
  <p:notesMasterIdLst>
    <p:notesMasterId r:id="rId34"/>
  </p:notesMasterIdLst>
  <p:handoutMasterIdLst>
    <p:handoutMasterId r:id="rId35"/>
  </p:handoutMasterIdLst>
  <p:sldIdLst>
    <p:sldId id="335" r:id="rId2"/>
    <p:sldId id="293" r:id="rId3"/>
    <p:sldId id="295" r:id="rId4"/>
    <p:sldId id="301" r:id="rId5"/>
    <p:sldId id="289" r:id="rId6"/>
    <p:sldId id="290" r:id="rId7"/>
    <p:sldId id="347" r:id="rId8"/>
    <p:sldId id="291" r:id="rId9"/>
    <p:sldId id="292" r:id="rId10"/>
    <p:sldId id="312" r:id="rId11"/>
    <p:sldId id="313" r:id="rId12"/>
    <p:sldId id="315" r:id="rId13"/>
    <p:sldId id="316" r:id="rId14"/>
    <p:sldId id="345" r:id="rId15"/>
    <p:sldId id="317" r:id="rId16"/>
    <p:sldId id="318" r:id="rId17"/>
    <p:sldId id="319" r:id="rId18"/>
    <p:sldId id="338" r:id="rId19"/>
    <p:sldId id="342" r:id="rId20"/>
    <p:sldId id="343" r:id="rId21"/>
    <p:sldId id="344" r:id="rId22"/>
    <p:sldId id="346" r:id="rId23"/>
    <p:sldId id="323" r:id="rId24"/>
    <p:sldId id="325" r:id="rId25"/>
    <p:sldId id="336" r:id="rId26"/>
    <p:sldId id="326" r:id="rId27"/>
    <p:sldId id="328" r:id="rId28"/>
    <p:sldId id="329" r:id="rId29"/>
    <p:sldId id="330" r:id="rId30"/>
    <p:sldId id="339" r:id="rId31"/>
    <p:sldId id="340" r:id="rId32"/>
    <p:sldId id="341" r:id="rId33"/>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364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F497D"/>
    <a:srgbClr val="FFFFFF"/>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1528" autoAdjust="0"/>
  </p:normalViewPr>
  <p:slideViewPr>
    <p:cSldViewPr>
      <p:cViewPr varScale="1">
        <p:scale>
          <a:sx n="53" d="100"/>
          <a:sy n="53" d="100"/>
        </p:scale>
        <p:origin x="-96" y="-186"/>
      </p:cViewPr>
      <p:guideLst>
        <p:guide orient="horz" pos="3648"/>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DDE65A-3573-4E44-A8D2-0FF62DCD9D7B}"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GB"/>
        </a:p>
      </dgm:t>
    </dgm:pt>
    <dgm:pt modelId="{052DEBEB-9F7D-4B08-AC68-065B9AA23DF3}">
      <dgm:prSet phldrT="[Text]"/>
      <dgm:spPr>
        <a:xfrm rot="16200000">
          <a:off x="-1833015" y="1833015"/>
          <a:ext cx="4525963" cy="859932"/>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dirty="0" smtClean="0">
              <a:solidFill>
                <a:sysClr val="window" lastClr="FFFFFF"/>
              </a:solidFill>
              <a:latin typeface="Calibri"/>
              <a:ea typeface="+mn-ea"/>
              <a:cs typeface="B Titr" panose="00000700000000000000" pitchFamily="2" charset="-78"/>
            </a:rPr>
            <a:t>IHR-MEF</a:t>
          </a:r>
          <a:endParaRPr lang="en-GB" dirty="0">
            <a:solidFill>
              <a:sysClr val="window" lastClr="FFFFFF"/>
            </a:solidFill>
            <a:latin typeface="Calibri"/>
            <a:ea typeface="+mn-ea"/>
            <a:cs typeface="B Titr" panose="00000700000000000000" pitchFamily="2" charset="-78"/>
          </a:endParaRPr>
        </a:p>
      </dgm:t>
    </dgm:pt>
    <dgm:pt modelId="{C2101113-374C-4BAE-B8D6-C3C5E95BECE6}" type="parTrans" cxnId="{D6932AA0-EB66-4934-B8CF-372AFF14DA10}">
      <dgm:prSet/>
      <dgm:spPr/>
      <dgm:t>
        <a:bodyPr/>
        <a:lstStyle/>
        <a:p>
          <a:endParaRPr lang="en-GB"/>
        </a:p>
      </dgm:t>
    </dgm:pt>
    <dgm:pt modelId="{210C6EBC-A23A-4607-B7E4-79EE9AC7192A}" type="sibTrans" cxnId="{D6932AA0-EB66-4934-B8CF-372AFF14DA10}">
      <dgm:prSet/>
      <dgm:spPr/>
      <dgm:t>
        <a:bodyPr/>
        <a:lstStyle/>
        <a:p>
          <a:endParaRPr lang="en-GB"/>
        </a:p>
      </dgm:t>
    </dgm:pt>
    <dgm:pt modelId="{7BD7E75C-52A0-4F2F-B0B5-4A5B157B89E1}">
      <dgm:prSet phldrT="[Text]"/>
      <dgm:spPr>
        <a:xfrm>
          <a:off x="862076" y="220640"/>
          <a:ext cx="3245133" cy="859932"/>
        </a:xfrm>
        <a:solidFill>
          <a:srgbClr val="C00000"/>
        </a:solidFill>
        <a:ln w="25400" cap="flat" cmpd="sng" algn="ctr">
          <a:solidFill>
            <a:sysClr val="window" lastClr="FFFFFF">
              <a:hueOff val="0"/>
              <a:satOff val="0"/>
              <a:lumOff val="0"/>
              <a:alphaOff val="0"/>
            </a:sysClr>
          </a:solidFill>
          <a:prstDash val="solid"/>
        </a:ln>
        <a:effectLst/>
      </dgm:spPr>
      <dgm:t>
        <a:bodyPr/>
        <a:lstStyle/>
        <a:p>
          <a:r>
            <a:rPr lang="fa-IR" dirty="0" smtClean="0">
              <a:solidFill>
                <a:sysClr val="window" lastClr="FFFFFF"/>
              </a:solidFill>
              <a:latin typeface="Arial Narrow" panose="020B0606020202030204" pitchFamily="34" charset="0"/>
              <a:ea typeface="+mn-ea"/>
              <a:cs typeface="B Titr" panose="00000700000000000000" pitchFamily="2" charset="-78"/>
            </a:rPr>
            <a:t>خودگزارش دهی </a:t>
          </a:r>
        </a:p>
        <a:p>
          <a:r>
            <a:rPr lang="fa-IR" dirty="0" smtClean="0">
              <a:solidFill>
                <a:sysClr val="window" lastClr="FFFFFF"/>
              </a:solidFill>
              <a:latin typeface="Arial Narrow" panose="020B0606020202030204" pitchFamily="34" charset="0"/>
              <a:ea typeface="+mn-ea"/>
              <a:cs typeface="B Titr" panose="00000700000000000000" pitchFamily="2" charset="-78"/>
            </a:rPr>
            <a:t>(سالیانه)</a:t>
          </a:r>
          <a:endParaRPr lang="en-GB" dirty="0" smtClean="0">
            <a:solidFill>
              <a:sysClr val="window" lastClr="FFFFFF"/>
            </a:solidFill>
            <a:latin typeface="Arial Narrow" panose="020B0606020202030204" pitchFamily="34" charset="0"/>
            <a:ea typeface="+mn-ea"/>
            <a:cs typeface="B Titr" panose="00000700000000000000" pitchFamily="2" charset="-78"/>
          </a:endParaRPr>
        </a:p>
      </dgm:t>
    </dgm:pt>
    <dgm:pt modelId="{88BB3E89-703D-4269-954F-D323A5026EF6}" type="parTrans" cxnId="{CBFF1346-6EB5-464F-A49E-9F53E1595C6C}">
      <dgm:prSet/>
      <dgm:spPr>
        <a:xfrm>
          <a:off x="814212" y="650607"/>
          <a:ext cx="91440" cy="1612374"/>
        </a:xfrm>
        <a:noFill/>
        <a:ln w="25400" cap="flat" cmpd="sng" algn="ctr">
          <a:solidFill>
            <a:srgbClr val="4F81BD">
              <a:shade val="60000"/>
              <a:hueOff val="0"/>
              <a:satOff val="0"/>
              <a:lumOff val="0"/>
              <a:alphaOff val="0"/>
            </a:srgbClr>
          </a:solidFill>
          <a:prstDash val="solid"/>
        </a:ln>
        <a:effectLst/>
      </dgm:spPr>
      <dgm:t>
        <a:bodyPr/>
        <a:lstStyle/>
        <a:p>
          <a:endParaRPr lang="en-GB">
            <a:solidFill>
              <a:sysClr val="windowText" lastClr="000000">
                <a:hueOff val="0"/>
                <a:satOff val="0"/>
                <a:lumOff val="0"/>
                <a:alphaOff val="0"/>
              </a:sysClr>
            </a:solidFill>
            <a:latin typeface="Calibri"/>
            <a:ea typeface="+mn-ea"/>
            <a:cs typeface="Arial"/>
          </a:endParaRPr>
        </a:p>
      </dgm:t>
    </dgm:pt>
    <dgm:pt modelId="{11D05692-07B6-40AE-9BFD-FF99AF2BB671}" type="sibTrans" cxnId="{CBFF1346-6EB5-464F-A49E-9F53E1595C6C}">
      <dgm:prSet/>
      <dgm:spPr/>
      <dgm:t>
        <a:bodyPr/>
        <a:lstStyle/>
        <a:p>
          <a:endParaRPr lang="en-GB"/>
        </a:p>
      </dgm:t>
    </dgm:pt>
    <dgm:pt modelId="{2FF287AE-6ECF-4F66-8B90-DBABF272FD27}">
      <dgm:prSet phldrT="[Text]"/>
      <dgm:spPr>
        <a:xfrm>
          <a:off x="862076" y="3445389"/>
          <a:ext cx="3245133" cy="859932"/>
        </a:xfrm>
        <a:solidFill>
          <a:schemeClr val="accent5">
            <a:lumMod val="75000"/>
          </a:schemeClr>
        </a:solidFill>
        <a:ln w="25400" cap="flat" cmpd="sng" algn="ctr">
          <a:solidFill>
            <a:sysClr val="window" lastClr="FFFFFF">
              <a:hueOff val="0"/>
              <a:satOff val="0"/>
              <a:lumOff val="0"/>
              <a:alphaOff val="0"/>
            </a:sysClr>
          </a:solidFill>
          <a:prstDash val="solid"/>
        </a:ln>
        <a:effectLst/>
      </dgm:spPr>
      <dgm:t>
        <a:bodyPr/>
        <a:lstStyle/>
        <a:p>
          <a:r>
            <a:rPr lang="fa-IR" dirty="0" smtClean="0">
              <a:solidFill>
                <a:sysClr val="window" lastClr="FFFFFF"/>
              </a:solidFill>
              <a:latin typeface="Arial Narrow" panose="020B0606020202030204" pitchFamily="34" charset="0"/>
              <a:ea typeface="+mn-ea"/>
              <a:cs typeface="B Titr" panose="00000700000000000000" pitchFamily="2" charset="-78"/>
            </a:rPr>
            <a:t>تمرین های شبیه سازی شده</a:t>
          </a:r>
          <a:endParaRPr lang="en-GB" dirty="0">
            <a:solidFill>
              <a:sysClr val="window" lastClr="FFFFFF"/>
            </a:solidFill>
            <a:latin typeface="Arial Narrow" panose="020B0606020202030204" pitchFamily="34" charset="0"/>
            <a:ea typeface="+mn-ea"/>
            <a:cs typeface="B Titr" panose="00000700000000000000" pitchFamily="2" charset="-78"/>
          </a:endParaRPr>
        </a:p>
      </dgm:t>
    </dgm:pt>
    <dgm:pt modelId="{A401274B-2B85-46BE-9172-74BCF8CC9910}" type="parTrans" cxnId="{74D56AE8-5227-4BD6-BC84-9A70B9375254}">
      <dgm:prSet/>
      <dgm:spPr>
        <a:xfrm>
          <a:off x="814212" y="2262981"/>
          <a:ext cx="91440" cy="1612374"/>
        </a:xfrm>
        <a:noFill/>
        <a:ln w="25400" cap="flat" cmpd="sng" algn="ctr">
          <a:solidFill>
            <a:srgbClr val="4F81BD">
              <a:shade val="60000"/>
              <a:hueOff val="0"/>
              <a:satOff val="0"/>
              <a:lumOff val="0"/>
              <a:alphaOff val="0"/>
            </a:srgbClr>
          </a:solidFill>
          <a:prstDash val="solid"/>
        </a:ln>
        <a:effectLst/>
      </dgm:spPr>
      <dgm:t>
        <a:bodyPr/>
        <a:lstStyle/>
        <a:p>
          <a:endParaRPr lang="en-GB">
            <a:solidFill>
              <a:sysClr val="windowText" lastClr="000000">
                <a:hueOff val="0"/>
                <a:satOff val="0"/>
                <a:lumOff val="0"/>
                <a:alphaOff val="0"/>
              </a:sysClr>
            </a:solidFill>
            <a:latin typeface="Calibri"/>
            <a:ea typeface="+mn-ea"/>
            <a:cs typeface="Arial"/>
          </a:endParaRPr>
        </a:p>
      </dgm:t>
    </dgm:pt>
    <dgm:pt modelId="{18AE258C-6FE7-4B19-9182-D11CB3DF2DD2}" type="sibTrans" cxnId="{74D56AE8-5227-4BD6-BC84-9A70B9375254}">
      <dgm:prSet/>
      <dgm:spPr/>
      <dgm:t>
        <a:bodyPr/>
        <a:lstStyle/>
        <a:p>
          <a:endParaRPr lang="en-GB"/>
        </a:p>
      </dgm:t>
    </dgm:pt>
    <dgm:pt modelId="{EA13DCF0-40E0-40AA-A2F8-E1FB390A09B7}">
      <dgm:prSet/>
      <dgm:spPr>
        <a:xfrm>
          <a:off x="862076" y="1295556"/>
          <a:ext cx="3191317" cy="859932"/>
        </a:xfrm>
        <a:solidFill>
          <a:srgbClr val="002060"/>
        </a:solidFill>
        <a:ln w="25400" cap="flat" cmpd="sng" algn="ctr">
          <a:solidFill>
            <a:sysClr val="window" lastClr="FFFFFF">
              <a:hueOff val="0"/>
              <a:satOff val="0"/>
              <a:lumOff val="0"/>
              <a:alphaOff val="0"/>
            </a:sysClr>
          </a:solidFill>
          <a:prstDash val="solid"/>
        </a:ln>
        <a:effectLst/>
      </dgm:spPr>
      <dgm:t>
        <a:bodyPr/>
        <a:lstStyle/>
        <a:p>
          <a:r>
            <a:rPr lang="fa-IR" dirty="0" smtClean="0">
              <a:solidFill>
                <a:sysClr val="window" lastClr="FFFFFF"/>
              </a:solidFill>
              <a:latin typeface="Arial Narrow" panose="020B0606020202030204" pitchFamily="34" charset="0"/>
              <a:ea typeface="+mn-ea"/>
              <a:cs typeface="B Titr" panose="00000700000000000000" pitchFamily="2" charset="-78"/>
            </a:rPr>
            <a:t>ارزیابی خارجی</a:t>
          </a:r>
          <a:endParaRPr lang="en-GB" dirty="0" smtClean="0">
            <a:solidFill>
              <a:sysClr val="window" lastClr="FFFFFF"/>
            </a:solidFill>
            <a:latin typeface="Arial Narrow" panose="020B0606020202030204" pitchFamily="34" charset="0"/>
            <a:ea typeface="+mn-ea"/>
            <a:cs typeface="B Titr" panose="00000700000000000000" pitchFamily="2" charset="-78"/>
          </a:endParaRPr>
        </a:p>
        <a:p>
          <a:r>
            <a:rPr lang="fa-IR" dirty="0" smtClean="0">
              <a:solidFill>
                <a:sysClr val="window" lastClr="FFFFFF"/>
              </a:solidFill>
              <a:latin typeface="Arial Narrow" panose="020B0606020202030204" pitchFamily="34" charset="0"/>
              <a:ea typeface="+mn-ea"/>
              <a:cs typeface="B Titr" panose="00000700000000000000" pitchFamily="2" charset="-78"/>
            </a:rPr>
            <a:t>(هر 4 تا 5 سال )</a:t>
          </a:r>
          <a:endParaRPr lang="en-GB" dirty="0">
            <a:solidFill>
              <a:sysClr val="window" lastClr="FFFFFF"/>
            </a:solidFill>
            <a:latin typeface="Arial Narrow" panose="020B0606020202030204" pitchFamily="34" charset="0"/>
            <a:ea typeface="+mn-ea"/>
            <a:cs typeface="B Titr" panose="00000700000000000000" pitchFamily="2" charset="-78"/>
          </a:endParaRPr>
        </a:p>
      </dgm:t>
    </dgm:pt>
    <dgm:pt modelId="{02A0430F-AE64-4667-A47E-0F1EC19E685E}" type="parTrans" cxnId="{DD8D7512-78F6-479C-B886-A416C1C205E4}">
      <dgm:prSet/>
      <dgm:spPr>
        <a:xfrm>
          <a:off x="814212" y="1725523"/>
          <a:ext cx="91440" cy="537458"/>
        </a:xfrm>
        <a:noFill/>
        <a:ln w="25400" cap="flat" cmpd="sng" algn="ctr">
          <a:solidFill>
            <a:srgbClr val="4F81BD">
              <a:shade val="60000"/>
              <a:hueOff val="0"/>
              <a:satOff val="0"/>
              <a:lumOff val="0"/>
              <a:alphaOff val="0"/>
            </a:srgbClr>
          </a:solidFill>
          <a:prstDash val="solid"/>
        </a:ln>
        <a:effectLst/>
      </dgm:spPr>
      <dgm:t>
        <a:bodyPr/>
        <a:lstStyle/>
        <a:p>
          <a:endParaRPr lang="en-GB">
            <a:solidFill>
              <a:sysClr val="windowText" lastClr="000000">
                <a:hueOff val="0"/>
                <a:satOff val="0"/>
                <a:lumOff val="0"/>
                <a:alphaOff val="0"/>
              </a:sysClr>
            </a:solidFill>
            <a:latin typeface="Calibri"/>
            <a:ea typeface="+mn-ea"/>
            <a:cs typeface="Arial"/>
          </a:endParaRPr>
        </a:p>
      </dgm:t>
    </dgm:pt>
    <dgm:pt modelId="{71350CCA-B20B-4D4F-82F2-BD8D36C5AFA8}" type="sibTrans" cxnId="{DD8D7512-78F6-479C-B886-A416C1C205E4}">
      <dgm:prSet/>
      <dgm:spPr/>
      <dgm:t>
        <a:bodyPr/>
        <a:lstStyle/>
        <a:p>
          <a:endParaRPr lang="en-GB"/>
        </a:p>
      </dgm:t>
    </dgm:pt>
    <dgm:pt modelId="{D613854D-1058-4622-8EB7-9EA338504E37}">
      <dgm:prSet/>
      <dgm:spPr>
        <a:xfrm>
          <a:off x="875530" y="2370473"/>
          <a:ext cx="3218225" cy="859932"/>
        </a:xfrm>
        <a:solidFill>
          <a:schemeClr val="accent4">
            <a:lumMod val="75000"/>
          </a:schemeClr>
        </a:solidFill>
        <a:ln w="25400" cap="flat" cmpd="sng" algn="ctr">
          <a:solidFill>
            <a:sysClr val="window" lastClr="FFFFFF">
              <a:hueOff val="0"/>
              <a:satOff val="0"/>
              <a:lumOff val="0"/>
              <a:alphaOff val="0"/>
            </a:sysClr>
          </a:solidFill>
          <a:prstDash val="solid"/>
        </a:ln>
        <a:effectLst/>
      </dgm:spPr>
      <dgm:t>
        <a:bodyPr/>
        <a:lstStyle/>
        <a:p>
          <a:r>
            <a:rPr lang="fa-IR" dirty="0" smtClean="0">
              <a:solidFill>
                <a:sysClr val="window" lastClr="FFFFFF"/>
              </a:solidFill>
              <a:latin typeface="Arial Narrow" panose="020B0606020202030204" pitchFamily="34" charset="0"/>
              <a:ea typeface="+mn-ea"/>
              <a:cs typeface="B Titr" panose="00000700000000000000" pitchFamily="2" charset="-78"/>
            </a:rPr>
            <a:t>بازنگری پس از پاسخ</a:t>
          </a:r>
          <a:endParaRPr lang="fr-CH" dirty="0" smtClean="0">
            <a:solidFill>
              <a:sysClr val="window" lastClr="FFFFFF"/>
            </a:solidFill>
            <a:latin typeface="Arial Narrow" panose="020B0606020202030204" pitchFamily="34" charset="0"/>
            <a:ea typeface="+mn-ea"/>
            <a:cs typeface="B Titr" panose="00000700000000000000" pitchFamily="2" charset="-78"/>
          </a:endParaRPr>
        </a:p>
      </dgm:t>
    </dgm:pt>
    <dgm:pt modelId="{74C01833-C396-4B91-9978-C93911072303}" type="parTrans" cxnId="{E7ED96D3-90BC-4BE7-A55C-B70C591ACE86}">
      <dgm:prSet/>
      <dgm:spPr>
        <a:xfrm>
          <a:off x="814212" y="2262981"/>
          <a:ext cx="91440" cy="537458"/>
        </a:xfrm>
        <a:noFill/>
        <a:ln w="25400" cap="flat" cmpd="sng" algn="ctr">
          <a:solidFill>
            <a:srgbClr val="4F81BD">
              <a:shade val="60000"/>
              <a:hueOff val="0"/>
              <a:satOff val="0"/>
              <a:lumOff val="0"/>
              <a:alphaOff val="0"/>
            </a:srgbClr>
          </a:solidFill>
          <a:prstDash val="solid"/>
        </a:ln>
        <a:effectLst/>
      </dgm:spPr>
      <dgm:t>
        <a:bodyPr/>
        <a:lstStyle/>
        <a:p>
          <a:endParaRPr lang="en-GB">
            <a:solidFill>
              <a:sysClr val="windowText" lastClr="000000">
                <a:hueOff val="0"/>
                <a:satOff val="0"/>
                <a:lumOff val="0"/>
                <a:alphaOff val="0"/>
              </a:sysClr>
            </a:solidFill>
            <a:latin typeface="Calibri"/>
            <a:ea typeface="+mn-ea"/>
            <a:cs typeface="Arial"/>
          </a:endParaRPr>
        </a:p>
      </dgm:t>
    </dgm:pt>
    <dgm:pt modelId="{D9DFD346-DDFC-4129-97E9-1E5550573824}" type="sibTrans" cxnId="{E7ED96D3-90BC-4BE7-A55C-B70C591ACE86}">
      <dgm:prSet/>
      <dgm:spPr/>
      <dgm:t>
        <a:bodyPr/>
        <a:lstStyle/>
        <a:p>
          <a:endParaRPr lang="en-GB"/>
        </a:p>
      </dgm:t>
    </dgm:pt>
    <dgm:pt modelId="{2DA86669-412F-4E28-935D-A255BD5A3F09}" type="pres">
      <dgm:prSet presAssocID="{FFDDE65A-3573-4E44-A8D2-0FF62DCD9D7B}" presName="Name0" presStyleCnt="0">
        <dgm:presLayoutVars>
          <dgm:chPref val="1"/>
          <dgm:dir/>
          <dgm:animOne val="branch"/>
          <dgm:animLvl val="lvl"/>
          <dgm:resizeHandles val="exact"/>
        </dgm:presLayoutVars>
      </dgm:prSet>
      <dgm:spPr/>
      <dgm:t>
        <a:bodyPr/>
        <a:lstStyle/>
        <a:p>
          <a:endParaRPr lang="en-GB"/>
        </a:p>
      </dgm:t>
    </dgm:pt>
    <dgm:pt modelId="{3F70B141-8F09-426B-8AC6-09093898872D}" type="pres">
      <dgm:prSet presAssocID="{052DEBEB-9F7D-4B08-AC68-065B9AA23DF3}" presName="root1" presStyleCnt="0"/>
      <dgm:spPr/>
    </dgm:pt>
    <dgm:pt modelId="{18F1827C-962B-44AB-B705-3AE8B1582355}" type="pres">
      <dgm:prSet presAssocID="{052DEBEB-9F7D-4B08-AC68-065B9AA23DF3}" presName="LevelOneTextNode" presStyleLbl="node0" presStyleIdx="0" presStyleCnt="1" custLinFactX="-100000" custLinFactNeighborX="-172368" custLinFactNeighborY="0">
        <dgm:presLayoutVars>
          <dgm:chPref val="3"/>
        </dgm:presLayoutVars>
      </dgm:prSet>
      <dgm:spPr>
        <a:prstGeom prst="rect">
          <a:avLst/>
        </a:prstGeom>
      </dgm:spPr>
      <dgm:t>
        <a:bodyPr/>
        <a:lstStyle/>
        <a:p>
          <a:endParaRPr lang="en-GB"/>
        </a:p>
      </dgm:t>
    </dgm:pt>
    <dgm:pt modelId="{6F999352-146B-4E5F-9671-E14F19776AA7}" type="pres">
      <dgm:prSet presAssocID="{052DEBEB-9F7D-4B08-AC68-065B9AA23DF3}" presName="level2hierChild" presStyleCnt="0"/>
      <dgm:spPr/>
    </dgm:pt>
    <dgm:pt modelId="{7D766865-F55E-4332-9BCA-F79DBA8489A3}" type="pres">
      <dgm:prSet presAssocID="{88BB3E89-703D-4269-954F-D323A5026EF6}" presName="conn2-1" presStyleLbl="parChTrans1D2" presStyleIdx="0" presStyleCnt="4"/>
      <dgm:spPr>
        <a:custGeom>
          <a:avLst/>
          <a:gdLst/>
          <a:ahLst/>
          <a:cxnLst/>
          <a:rect l="0" t="0" r="0" b="0"/>
          <a:pathLst>
            <a:path>
              <a:moveTo>
                <a:pt x="0" y="1612374"/>
              </a:moveTo>
              <a:lnTo>
                <a:pt x="282058" y="1612374"/>
              </a:lnTo>
              <a:lnTo>
                <a:pt x="282058" y="0"/>
              </a:lnTo>
              <a:lnTo>
                <a:pt x="564116" y="0"/>
              </a:lnTo>
            </a:path>
          </a:pathLst>
        </a:custGeom>
      </dgm:spPr>
      <dgm:t>
        <a:bodyPr/>
        <a:lstStyle/>
        <a:p>
          <a:endParaRPr lang="en-GB"/>
        </a:p>
      </dgm:t>
    </dgm:pt>
    <dgm:pt modelId="{95FE64E5-54DA-4F19-BD6E-1CADDDEED915}" type="pres">
      <dgm:prSet presAssocID="{88BB3E89-703D-4269-954F-D323A5026EF6}" presName="connTx" presStyleLbl="parChTrans1D2" presStyleIdx="0" presStyleCnt="4"/>
      <dgm:spPr/>
      <dgm:t>
        <a:bodyPr/>
        <a:lstStyle/>
        <a:p>
          <a:endParaRPr lang="en-GB"/>
        </a:p>
      </dgm:t>
    </dgm:pt>
    <dgm:pt modelId="{A7836F34-5FF3-40E1-8D5B-56846A6211A1}" type="pres">
      <dgm:prSet presAssocID="{7BD7E75C-52A0-4F2F-B0B5-4A5B157B89E1}" presName="root2" presStyleCnt="0"/>
      <dgm:spPr/>
    </dgm:pt>
    <dgm:pt modelId="{CB7083F8-4B9D-4854-AAF9-A98B72E683F4}" type="pres">
      <dgm:prSet presAssocID="{7BD7E75C-52A0-4F2F-B0B5-4A5B157B89E1}" presName="LevelTwoTextNode" presStyleLbl="node2" presStyleIdx="0" presStyleCnt="4" custScaleX="115052" custLinFactNeighborX="-83039" custLinFactNeighborY="0">
        <dgm:presLayoutVars>
          <dgm:chPref val="3"/>
        </dgm:presLayoutVars>
      </dgm:prSet>
      <dgm:spPr>
        <a:prstGeom prst="rect">
          <a:avLst/>
        </a:prstGeom>
      </dgm:spPr>
      <dgm:t>
        <a:bodyPr/>
        <a:lstStyle/>
        <a:p>
          <a:endParaRPr lang="en-GB"/>
        </a:p>
      </dgm:t>
    </dgm:pt>
    <dgm:pt modelId="{A3D7D8CA-D3EC-425E-BE7E-D82DD6251E76}" type="pres">
      <dgm:prSet presAssocID="{7BD7E75C-52A0-4F2F-B0B5-4A5B157B89E1}" presName="level3hierChild" presStyleCnt="0"/>
      <dgm:spPr/>
    </dgm:pt>
    <dgm:pt modelId="{E177FA87-ED31-450D-94E7-DE7665E3D20E}" type="pres">
      <dgm:prSet presAssocID="{02A0430F-AE64-4667-A47E-0F1EC19E685E}" presName="conn2-1" presStyleLbl="parChTrans1D2" presStyleIdx="1" presStyleCnt="4"/>
      <dgm:spPr>
        <a:custGeom>
          <a:avLst/>
          <a:gdLst/>
          <a:ahLst/>
          <a:cxnLst/>
          <a:rect l="0" t="0" r="0" b="0"/>
          <a:pathLst>
            <a:path>
              <a:moveTo>
                <a:pt x="0" y="537458"/>
              </a:moveTo>
              <a:lnTo>
                <a:pt x="282058" y="537458"/>
              </a:lnTo>
              <a:lnTo>
                <a:pt x="282058" y="0"/>
              </a:lnTo>
              <a:lnTo>
                <a:pt x="564116" y="0"/>
              </a:lnTo>
            </a:path>
          </a:pathLst>
        </a:custGeom>
      </dgm:spPr>
      <dgm:t>
        <a:bodyPr/>
        <a:lstStyle/>
        <a:p>
          <a:endParaRPr lang="en-GB"/>
        </a:p>
      </dgm:t>
    </dgm:pt>
    <dgm:pt modelId="{0A3220FD-6CF3-4870-8813-A123177A3705}" type="pres">
      <dgm:prSet presAssocID="{02A0430F-AE64-4667-A47E-0F1EC19E685E}" presName="connTx" presStyleLbl="parChTrans1D2" presStyleIdx="1" presStyleCnt="4"/>
      <dgm:spPr/>
      <dgm:t>
        <a:bodyPr/>
        <a:lstStyle/>
        <a:p>
          <a:endParaRPr lang="en-GB"/>
        </a:p>
      </dgm:t>
    </dgm:pt>
    <dgm:pt modelId="{99970DBD-399D-4560-818A-81DA4B884E81}" type="pres">
      <dgm:prSet presAssocID="{EA13DCF0-40E0-40AA-A2F8-E1FB390A09B7}" presName="root2" presStyleCnt="0"/>
      <dgm:spPr/>
    </dgm:pt>
    <dgm:pt modelId="{30E3A328-8105-4D68-BCB5-3894E7D7C2EE}" type="pres">
      <dgm:prSet presAssocID="{EA13DCF0-40E0-40AA-A2F8-E1FB390A09B7}" presName="LevelTwoTextNode" presStyleLbl="node2" presStyleIdx="1" presStyleCnt="4" custScaleX="113144" custLinFactNeighborX="-83039" custLinFactNeighborY="0">
        <dgm:presLayoutVars>
          <dgm:chPref val="3"/>
        </dgm:presLayoutVars>
      </dgm:prSet>
      <dgm:spPr>
        <a:prstGeom prst="rect">
          <a:avLst/>
        </a:prstGeom>
      </dgm:spPr>
      <dgm:t>
        <a:bodyPr/>
        <a:lstStyle/>
        <a:p>
          <a:endParaRPr lang="en-GB"/>
        </a:p>
      </dgm:t>
    </dgm:pt>
    <dgm:pt modelId="{050BDF41-3E88-457E-9FC7-EEEECD2AEEA7}" type="pres">
      <dgm:prSet presAssocID="{EA13DCF0-40E0-40AA-A2F8-E1FB390A09B7}" presName="level3hierChild" presStyleCnt="0"/>
      <dgm:spPr/>
    </dgm:pt>
    <dgm:pt modelId="{13F9134F-68F5-42E5-9166-E52B241A3418}" type="pres">
      <dgm:prSet presAssocID="{74C01833-C396-4B91-9978-C93911072303}" presName="conn2-1" presStyleLbl="parChTrans1D2" presStyleIdx="2" presStyleCnt="4"/>
      <dgm:spPr>
        <a:custGeom>
          <a:avLst/>
          <a:gdLst/>
          <a:ahLst/>
          <a:cxnLst/>
          <a:rect l="0" t="0" r="0" b="0"/>
          <a:pathLst>
            <a:path>
              <a:moveTo>
                <a:pt x="0" y="0"/>
              </a:moveTo>
              <a:lnTo>
                <a:pt x="282058" y="0"/>
              </a:lnTo>
              <a:lnTo>
                <a:pt x="282058" y="537458"/>
              </a:lnTo>
              <a:lnTo>
                <a:pt x="564116" y="537458"/>
              </a:lnTo>
            </a:path>
          </a:pathLst>
        </a:custGeom>
      </dgm:spPr>
      <dgm:t>
        <a:bodyPr/>
        <a:lstStyle/>
        <a:p>
          <a:endParaRPr lang="en-GB"/>
        </a:p>
      </dgm:t>
    </dgm:pt>
    <dgm:pt modelId="{F3E318EE-692B-4B61-9CED-30F020C520E4}" type="pres">
      <dgm:prSet presAssocID="{74C01833-C396-4B91-9978-C93911072303}" presName="connTx" presStyleLbl="parChTrans1D2" presStyleIdx="2" presStyleCnt="4"/>
      <dgm:spPr/>
      <dgm:t>
        <a:bodyPr/>
        <a:lstStyle/>
        <a:p>
          <a:endParaRPr lang="en-GB"/>
        </a:p>
      </dgm:t>
    </dgm:pt>
    <dgm:pt modelId="{0554B3FA-F15C-4BD8-A6A2-61D3626B0A37}" type="pres">
      <dgm:prSet presAssocID="{D613854D-1058-4622-8EB7-9EA338504E37}" presName="root2" presStyleCnt="0"/>
      <dgm:spPr/>
    </dgm:pt>
    <dgm:pt modelId="{3831901B-8501-4ACC-96A1-14E89A4CD978}" type="pres">
      <dgm:prSet presAssocID="{D613854D-1058-4622-8EB7-9EA338504E37}" presName="LevelTwoTextNode" presStyleLbl="node2" presStyleIdx="2" presStyleCnt="4" custScaleX="114098" custLinFactNeighborX="-82562">
        <dgm:presLayoutVars>
          <dgm:chPref val="3"/>
        </dgm:presLayoutVars>
      </dgm:prSet>
      <dgm:spPr>
        <a:prstGeom prst="rect">
          <a:avLst/>
        </a:prstGeom>
      </dgm:spPr>
      <dgm:t>
        <a:bodyPr/>
        <a:lstStyle/>
        <a:p>
          <a:endParaRPr lang="en-GB"/>
        </a:p>
      </dgm:t>
    </dgm:pt>
    <dgm:pt modelId="{855038B8-75DE-4FC5-8C31-7D3736CE0F6D}" type="pres">
      <dgm:prSet presAssocID="{D613854D-1058-4622-8EB7-9EA338504E37}" presName="level3hierChild" presStyleCnt="0"/>
      <dgm:spPr/>
    </dgm:pt>
    <dgm:pt modelId="{F0C9DA23-43F1-42A6-AC7D-2FF6AB990CB5}" type="pres">
      <dgm:prSet presAssocID="{A401274B-2B85-46BE-9172-74BCF8CC9910}" presName="conn2-1" presStyleLbl="parChTrans1D2" presStyleIdx="3" presStyleCnt="4"/>
      <dgm:spPr>
        <a:custGeom>
          <a:avLst/>
          <a:gdLst/>
          <a:ahLst/>
          <a:cxnLst/>
          <a:rect l="0" t="0" r="0" b="0"/>
          <a:pathLst>
            <a:path>
              <a:moveTo>
                <a:pt x="0" y="0"/>
              </a:moveTo>
              <a:lnTo>
                <a:pt x="282058" y="0"/>
              </a:lnTo>
              <a:lnTo>
                <a:pt x="282058" y="1612374"/>
              </a:lnTo>
              <a:lnTo>
                <a:pt x="564116" y="1612374"/>
              </a:lnTo>
            </a:path>
          </a:pathLst>
        </a:custGeom>
      </dgm:spPr>
      <dgm:t>
        <a:bodyPr/>
        <a:lstStyle/>
        <a:p>
          <a:endParaRPr lang="en-GB"/>
        </a:p>
      </dgm:t>
    </dgm:pt>
    <dgm:pt modelId="{38A3D90C-09B8-44CC-8282-D3AFA27FE7F2}" type="pres">
      <dgm:prSet presAssocID="{A401274B-2B85-46BE-9172-74BCF8CC9910}" presName="connTx" presStyleLbl="parChTrans1D2" presStyleIdx="3" presStyleCnt="4"/>
      <dgm:spPr/>
      <dgm:t>
        <a:bodyPr/>
        <a:lstStyle/>
        <a:p>
          <a:endParaRPr lang="en-GB"/>
        </a:p>
      </dgm:t>
    </dgm:pt>
    <dgm:pt modelId="{B288F43F-F2EA-4FFE-87F3-84764AEDD977}" type="pres">
      <dgm:prSet presAssocID="{2FF287AE-6ECF-4F66-8B90-DBABF272FD27}" presName="root2" presStyleCnt="0"/>
      <dgm:spPr/>
    </dgm:pt>
    <dgm:pt modelId="{A4F58C07-DC5A-46E7-B509-DB2DAB2CAF65}" type="pres">
      <dgm:prSet presAssocID="{2FF287AE-6ECF-4F66-8B90-DBABF272FD27}" presName="LevelTwoTextNode" presStyleLbl="node2" presStyleIdx="3" presStyleCnt="4" custScaleX="115052" custLinFactNeighborX="-83039" custLinFactNeighborY="0">
        <dgm:presLayoutVars>
          <dgm:chPref val="3"/>
        </dgm:presLayoutVars>
      </dgm:prSet>
      <dgm:spPr>
        <a:prstGeom prst="rect">
          <a:avLst/>
        </a:prstGeom>
      </dgm:spPr>
      <dgm:t>
        <a:bodyPr/>
        <a:lstStyle/>
        <a:p>
          <a:endParaRPr lang="en-GB"/>
        </a:p>
      </dgm:t>
    </dgm:pt>
    <dgm:pt modelId="{8FE25607-21CF-4972-9C65-BD156D9EF533}" type="pres">
      <dgm:prSet presAssocID="{2FF287AE-6ECF-4F66-8B90-DBABF272FD27}" presName="level3hierChild" presStyleCnt="0"/>
      <dgm:spPr/>
    </dgm:pt>
  </dgm:ptLst>
  <dgm:cxnLst>
    <dgm:cxn modelId="{ED1BC3A9-F926-4ACA-A7C5-AAF16B12D1AA}" type="presOf" srcId="{052DEBEB-9F7D-4B08-AC68-065B9AA23DF3}" destId="{18F1827C-962B-44AB-B705-3AE8B1582355}" srcOrd="0" destOrd="0" presId="urn:microsoft.com/office/officeart/2008/layout/HorizontalMultiLevelHierarchy"/>
    <dgm:cxn modelId="{080DCDFF-5300-40AB-87C0-5B1A47BE1488}" type="presOf" srcId="{A401274B-2B85-46BE-9172-74BCF8CC9910}" destId="{F0C9DA23-43F1-42A6-AC7D-2FF6AB990CB5}" srcOrd="0" destOrd="0" presId="urn:microsoft.com/office/officeart/2008/layout/HorizontalMultiLevelHierarchy"/>
    <dgm:cxn modelId="{F001BABC-A3E2-47FC-A82E-1A7FFC9A23EC}" type="presOf" srcId="{88BB3E89-703D-4269-954F-D323A5026EF6}" destId="{7D766865-F55E-4332-9BCA-F79DBA8489A3}" srcOrd="0" destOrd="0" presId="urn:microsoft.com/office/officeart/2008/layout/HorizontalMultiLevelHierarchy"/>
    <dgm:cxn modelId="{E32FA6B5-0BEE-4234-9458-394675B1A387}" type="presOf" srcId="{EA13DCF0-40E0-40AA-A2F8-E1FB390A09B7}" destId="{30E3A328-8105-4D68-BCB5-3894E7D7C2EE}" srcOrd="0" destOrd="0" presId="urn:microsoft.com/office/officeart/2008/layout/HorizontalMultiLevelHierarchy"/>
    <dgm:cxn modelId="{DD8D7512-78F6-479C-B886-A416C1C205E4}" srcId="{052DEBEB-9F7D-4B08-AC68-065B9AA23DF3}" destId="{EA13DCF0-40E0-40AA-A2F8-E1FB390A09B7}" srcOrd="1" destOrd="0" parTransId="{02A0430F-AE64-4667-A47E-0F1EC19E685E}" sibTransId="{71350CCA-B20B-4D4F-82F2-BD8D36C5AFA8}"/>
    <dgm:cxn modelId="{FFD8B7AC-4D9B-472B-BABF-33B85ACE7ECE}" type="presOf" srcId="{74C01833-C396-4B91-9978-C93911072303}" destId="{F3E318EE-692B-4B61-9CED-30F020C520E4}" srcOrd="1" destOrd="0" presId="urn:microsoft.com/office/officeart/2008/layout/HorizontalMultiLevelHierarchy"/>
    <dgm:cxn modelId="{0CAEF189-0F6B-4B30-96FF-316DA6791E78}" type="presOf" srcId="{2FF287AE-6ECF-4F66-8B90-DBABF272FD27}" destId="{A4F58C07-DC5A-46E7-B509-DB2DAB2CAF65}" srcOrd="0" destOrd="0" presId="urn:microsoft.com/office/officeart/2008/layout/HorizontalMultiLevelHierarchy"/>
    <dgm:cxn modelId="{D6932AA0-EB66-4934-B8CF-372AFF14DA10}" srcId="{FFDDE65A-3573-4E44-A8D2-0FF62DCD9D7B}" destId="{052DEBEB-9F7D-4B08-AC68-065B9AA23DF3}" srcOrd="0" destOrd="0" parTransId="{C2101113-374C-4BAE-B8D6-C3C5E95BECE6}" sibTransId="{210C6EBC-A23A-4607-B7E4-79EE9AC7192A}"/>
    <dgm:cxn modelId="{C8DF4FF8-C300-44FC-B808-7B73976F3937}" type="presOf" srcId="{7BD7E75C-52A0-4F2F-B0B5-4A5B157B89E1}" destId="{CB7083F8-4B9D-4854-AAF9-A98B72E683F4}" srcOrd="0" destOrd="0" presId="urn:microsoft.com/office/officeart/2008/layout/HorizontalMultiLevelHierarchy"/>
    <dgm:cxn modelId="{74D56AE8-5227-4BD6-BC84-9A70B9375254}" srcId="{052DEBEB-9F7D-4B08-AC68-065B9AA23DF3}" destId="{2FF287AE-6ECF-4F66-8B90-DBABF272FD27}" srcOrd="3" destOrd="0" parTransId="{A401274B-2B85-46BE-9172-74BCF8CC9910}" sibTransId="{18AE258C-6FE7-4B19-9182-D11CB3DF2DD2}"/>
    <dgm:cxn modelId="{B3BE4866-9BB4-4690-BCF7-539F48D4FDFC}" type="presOf" srcId="{02A0430F-AE64-4667-A47E-0F1EC19E685E}" destId="{E177FA87-ED31-450D-94E7-DE7665E3D20E}" srcOrd="0" destOrd="0" presId="urn:microsoft.com/office/officeart/2008/layout/HorizontalMultiLevelHierarchy"/>
    <dgm:cxn modelId="{31BB9407-AEBF-446D-A7B1-301D8063385F}" type="presOf" srcId="{D613854D-1058-4622-8EB7-9EA338504E37}" destId="{3831901B-8501-4ACC-96A1-14E89A4CD978}" srcOrd="0" destOrd="0" presId="urn:microsoft.com/office/officeart/2008/layout/HorizontalMultiLevelHierarchy"/>
    <dgm:cxn modelId="{CBFF1346-6EB5-464F-A49E-9F53E1595C6C}" srcId="{052DEBEB-9F7D-4B08-AC68-065B9AA23DF3}" destId="{7BD7E75C-52A0-4F2F-B0B5-4A5B157B89E1}" srcOrd="0" destOrd="0" parTransId="{88BB3E89-703D-4269-954F-D323A5026EF6}" sibTransId="{11D05692-07B6-40AE-9BFD-FF99AF2BB671}"/>
    <dgm:cxn modelId="{6B69244E-EC35-4E11-A9D0-9C53169132E6}" type="presOf" srcId="{88BB3E89-703D-4269-954F-D323A5026EF6}" destId="{95FE64E5-54DA-4F19-BD6E-1CADDDEED915}" srcOrd="1" destOrd="0" presId="urn:microsoft.com/office/officeart/2008/layout/HorizontalMultiLevelHierarchy"/>
    <dgm:cxn modelId="{2A5A8183-F9E1-4967-96EA-8AC0B5328418}" type="presOf" srcId="{FFDDE65A-3573-4E44-A8D2-0FF62DCD9D7B}" destId="{2DA86669-412F-4E28-935D-A255BD5A3F09}" srcOrd="0" destOrd="0" presId="urn:microsoft.com/office/officeart/2008/layout/HorizontalMultiLevelHierarchy"/>
    <dgm:cxn modelId="{3729BA9D-BBC3-432B-A3F5-A88BBA82821B}" type="presOf" srcId="{74C01833-C396-4B91-9978-C93911072303}" destId="{13F9134F-68F5-42E5-9166-E52B241A3418}" srcOrd="0" destOrd="0" presId="urn:microsoft.com/office/officeart/2008/layout/HorizontalMultiLevelHierarchy"/>
    <dgm:cxn modelId="{56B16B13-3F7B-4A1F-A11D-CD113E6463F8}" type="presOf" srcId="{A401274B-2B85-46BE-9172-74BCF8CC9910}" destId="{38A3D90C-09B8-44CC-8282-D3AFA27FE7F2}" srcOrd="1" destOrd="0" presId="urn:microsoft.com/office/officeart/2008/layout/HorizontalMultiLevelHierarchy"/>
    <dgm:cxn modelId="{4EB905CF-6D11-4513-9B02-DCC4C28EBE4F}" type="presOf" srcId="{02A0430F-AE64-4667-A47E-0F1EC19E685E}" destId="{0A3220FD-6CF3-4870-8813-A123177A3705}" srcOrd="1" destOrd="0" presId="urn:microsoft.com/office/officeart/2008/layout/HorizontalMultiLevelHierarchy"/>
    <dgm:cxn modelId="{E7ED96D3-90BC-4BE7-A55C-B70C591ACE86}" srcId="{052DEBEB-9F7D-4B08-AC68-065B9AA23DF3}" destId="{D613854D-1058-4622-8EB7-9EA338504E37}" srcOrd="2" destOrd="0" parTransId="{74C01833-C396-4B91-9978-C93911072303}" sibTransId="{D9DFD346-DDFC-4129-97E9-1E5550573824}"/>
    <dgm:cxn modelId="{E2886E8E-251C-45A8-A92E-293449973D23}" type="presParOf" srcId="{2DA86669-412F-4E28-935D-A255BD5A3F09}" destId="{3F70B141-8F09-426B-8AC6-09093898872D}" srcOrd="0" destOrd="0" presId="urn:microsoft.com/office/officeart/2008/layout/HorizontalMultiLevelHierarchy"/>
    <dgm:cxn modelId="{BC1F3F71-3FB8-4C1B-AA9C-6BEA149D6D41}" type="presParOf" srcId="{3F70B141-8F09-426B-8AC6-09093898872D}" destId="{18F1827C-962B-44AB-B705-3AE8B1582355}" srcOrd="0" destOrd="0" presId="urn:microsoft.com/office/officeart/2008/layout/HorizontalMultiLevelHierarchy"/>
    <dgm:cxn modelId="{1C264E1D-173A-4AE5-A616-64BC5FF86CFB}" type="presParOf" srcId="{3F70B141-8F09-426B-8AC6-09093898872D}" destId="{6F999352-146B-4E5F-9671-E14F19776AA7}" srcOrd="1" destOrd="0" presId="urn:microsoft.com/office/officeart/2008/layout/HorizontalMultiLevelHierarchy"/>
    <dgm:cxn modelId="{192D3DC1-852A-4B77-8A33-88482D87A160}" type="presParOf" srcId="{6F999352-146B-4E5F-9671-E14F19776AA7}" destId="{7D766865-F55E-4332-9BCA-F79DBA8489A3}" srcOrd="0" destOrd="0" presId="urn:microsoft.com/office/officeart/2008/layout/HorizontalMultiLevelHierarchy"/>
    <dgm:cxn modelId="{6BED609E-6D1D-4F13-AE71-FEAA9FBC95D8}" type="presParOf" srcId="{7D766865-F55E-4332-9BCA-F79DBA8489A3}" destId="{95FE64E5-54DA-4F19-BD6E-1CADDDEED915}" srcOrd="0" destOrd="0" presId="urn:microsoft.com/office/officeart/2008/layout/HorizontalMultiLevelHierarchy"/>
    <dgm:cxn modelId="{EE9C711D-148B-4141-BC53-E59FBA5E4715}" type="presParOf" srcId="{6F999352-146B-4E5F-9671-E14F19776AA7}" destId="{A7836F34-5FF3-40E1-8D5B-56846A6211A1}" srcOrd="1" destOrd="0" presId="urn:microsoft.com/office/officeart/2008/layout/HorizontalMultiLevelHierarchy"/>
    <dgm:cxn modelId="{015308F0-C747-4B9B-95C3-F5C303F3BCE8}" type="presParOf" srcId="{A7836F34-5FF3-40E1-8D5B-56846A6211A1}" destId="{CB7083F8-4B9D-4854-AAF9-A98B72E683F4}" srcOrd="0" destOrd="0" presId="urn:microsoft.com/office/officeart/2008/layout/HorizontalMultiLevelHierarchy"/>
    <dgm:cxn modelId="{068B4496-2729-4580-8727-4F5F24A43D8D}" type="presParOf" srcId="{A7836F34-5FF3-40E1-8D5B-56846A6211A1}" destId="{A3D7D8CA-D3EC-425E-BE7E-D82DD6251E76}" srcOrd="1" destOrd="0" presId="urn:microsoft.com/office/officeart/2008/layout/HorizontalMultiLevelHierarchy"/>
    <dgm:cxn modelId="{466B0D64-EBA3-4D06-80A3-A7BF6ACB01ED}" type="presParOf" srcId="{6F999352-146B-4E5F-9671-E14F19776AA7}" destId="{E177FA87-ED31-450D-94E7-DE7665E3D20E}" srcOrd="2" destOrd="0" presId="urn:microsoft.com/office/officeart/2008/layout/HorizontalMultiLevelHierarchy"/>
    <dgm:cxn modelId="{648A094C-2C70-4D14-B95F-EB768286907D}" type="presParOf" srcId="{E177FA87-ED31-450D-94E7-DE7665E3D20E}" destId="{0A3220FD-6CF3-4870-8813-A123177A3705}" srcOrd="0" destOrd="0" presId="urn:microsoft.com/office/officeart/2008/layout/HorizontalMultiLevelHierarchy"/>
    <dgm:cxn modelId="{6C360879-751F-43AD-945D-3302EBC856B2}" type="presParOf" srcId="{6F999352-146B-4E5F-9671-E14F19776AA7}" destId="{99970DBD-399D-4560-818A-81DA4B884E81}" srcOrd="3" destOrd="0" presId="urn:microsoft.com/office/officeart/2008/layout/HorizontalMultiLevelHierarchy"/>
    <dgm:cxn modelId="{D5D12DF7-C644-405B-A410-206C4869053E}" type="presParOf" srcId="{99970DBD-399D-4560-818A-81DA4B884E81}" destId="{30E3A328-8105-4D68-BCB5-3894E7D7C2EE}" srcOrd="0" destOrd="0" presId="urn:microsoft.com/office/officeart/2008/layout/HorizontalMultiLevelHierarchy"/>
    <dgm:cxn modelId="{08AEC699-9079-4819-92B7-D12577504092}" type="presParOf" srcId="{99970DBD-399D-4560-818A-81DA4B884E81}" destId="{050BDF41-3E88-457E-9FC7-EEEECD2AEEA7}" srcOrd="1" destOrd="0" presId="urn:microsoft.com/office/officeart/2008/layout/HorizontalMultiLevelHierarchy"/>
    <dgm:cxn modelId="{95335960-30AD-43AC-86E3-D2FD654A1B80}" type="presParOf" srcId="{6F999352-146B-4E5F-9671-E14F19776AA7}" destId="{13F9134F-68F5-42E5-9166-E52B241A3418}" srcOrd="4" destOrd="0" presId="urn:microsoft.com/office/officeart/2008/layout/HorizontalMultiLevelHierarchy"/>
    <dgm:cxn modelId="{F21FC86A-7361-4D2B-A1A9-8736021FCBE6}" type="presParOf" srcId="{13F9134F-68F5-42E5-9166-E52B241A3418}" destId="{F3E318EE-692B-4B61-9CED-30F020C520E4}" srcOrd="0" destOrd="0" presId="urn:microsoft.com/office/officeart/2008/layout/HorizontalMultiLevelHierarchy"/>
    <dgm:cxn modelId="{413F365D-56BE-4F31-8C3E-E845DC445C0C}" type="presParOf" srcId="{6F999352-146B-4E5F-9671-E14F19776AA7}" destId="{0554B3FA-F15C-4BD8-A6A2-61D3626B0A37}" srcOrd="5" destOrd="0" presId="urn:microsoft.com/office/officeart/2008/layout/HorizontalMultiLevelHierarchy"/>
    <dgm:cxn modelId="{57B6B519-C94A-45F1-9AD5-50CFC3635BEB}" type="presParOf" srcId="{0554B3FA-F15C-4BD8-A6A2-61D3626B0A37}" destId="{3831901B-8501-4ACC-96A1-14E89A4CD978}" srcOrd="0" destOrd="0" presId="urn:microsoft.com/office/officeart/2008/layout/HorizontalMultiLevelHierarchy"/>
    <dgm:cxn modelId="{E435CA0C-B117-44EB-8CD8-CE1E7880CC12}" type="presParOf" srcId="{0554B3FA-F15C-4BD8-A6A2-61D3626B0A37}" destId="{855038B8-75DE-4FC5-8C31-7D3736CE0F6D}" srcOrd="1" destOrd="0" presId="urn:microsoft.com/office/officeart/2008/layout/HorizontalMultiLevelHierarchy"/>
    <dgm:cxn modelId="{D135A5A1-A60B-4DFA-B4CA-1DD9F903D65A}" type="presParOf" srcId="{6F999352-146B-4E5F-9671-E14F19776AA7}" destId="{F0C9DA23-43F1-42A6-AC7D-2FF6AB990CB5}" srcOrd="6" destOrd="0" presId="urn:microsoft.com/office/officeart/2008/layout/HorizontalMultiLevelHierarchy"/>
    <dgm:cxn modelId="{75CB3975-386B-4CE5-8981-762E406E69B8}" type="presParOf" srcId="{F0C9DA23-43F1-42A6-AC7D-2FF6AB990CB5}" destId="{38A3D90C-09B8-44CC-8282-D3AFA27FE7F2}" srcOrd="0" destOrd="0" presId="urn:microsoft.com/office/officeart/2008/layout/HorizontalMultiLevelHierarchy"/>
    <dgm:cxn modelId="{CB3F19CE-67A2-4088-BF4C-3EC053ADBA8B}" type="presParOf" srcId="{6F999352-146B-4E5F-9671-E14F19776AA7}" destId="{B288F43F-F2EA-4FFE-87F3-84764AEDD977}" srcOrd="7" destOrd="0" presId="urn:microsoft.com/office/officeart/2008/layout/HorizontalMultiLevelHierarchy"/>
    <dgm:cxn modelId="{C1417435-7AD9-448A-8E6D-55F063E1175D}" type="presParOf" srcId="{B288F43F-F2EA-4FFE-87F3-84764AEDD977}" destId="{A4F58C07-DC5A-46E7-B509-DB2DAB2CAF65}" srcOrd="0" destOrd="0" presId="urn:microsoft.com/office/officeart/2008/layout/HorizontalMultiLevelHierarchy"/>
    <dgm:cxn modelId="{CBD3F04B-4F47-415F-8AEE-C3EAFDB26F0E}" type="presParOf" srcId="{B288F43F-F2EA-4FFE-87F3-84764AEDD977}" destId="{8FE25607-21CF-4972-9C65-BD156D9EF533}" srcOrd="1" destOrd="0" presId="urn:microsoft.com/office/officeart/2008/layout/HorizontalMultiLevelHierarchy"/>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DDE65A-3573-4E44-A8D2-0FF62DCD9D7B}"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GB"/>
        </a:p>
      </dgm:t>
    </dgm:pt>
    <dgm:pt modelId="{052DEBEB-9F7D-4B08-AC68-065B9AA23DF3}">
      <dgm:prSet phldrT="[Text]"/>
      <dgm:spPr>
        <a:xfrm rot="16200000">
          <a:off x="-1725511" y="1833015"/>
          <a:ext cx="4525963" cy="859932"/>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Calibri"/>
              <a:ea typeface="+mn-ea"/>
              <a:cs typeface="+mn-cs"/>
            </a:rPr>
            <a:t>IHR MEF</a:t>
          </a:r>
          <a:endParaRPr lang="en-GB" dirty="0">
            <a:solidFill>
              <a:sysClr val="window" lastClr="FFFFFF"/>
            </a:solidFill>
            <a:latin typeface="Calibri"/>
            <a:ea typeface="+mn-ea"/>
            <a:cs typeface="+mn-cs"/>
          </a:endParaRPr>
        </a:p>
      </dgm:t>
    </dgm:pt>
    <dgm:pt modelId="{C2101113-374C-4BAE-B8D6-C3C5E95BECE6}" type="parTrans" cxnId="{D6932AA0-EB66-4934-B8CF-372AFF14DA10}">
      <dgm:prSet/>
      <dgm:spPr/>
      <dgm:t>
        <a:bodyPr/>
        <a:lstStyle/>
        <a:p>
          <a:endParaRPr lang="en-GB"/>
        </a:p>
      </dgm:t>
    </dgm:pt>
    <dgm:pt modelId="{210C6EBC-A23A-4607-B7E4-79EE9AC7192A}" type="sibTrans" cxnId="{D6932AA0-EB66-4934-B8CF-372AFF14DA10}">
      <dgm:prSet/>
      <dgm:spPr/>
      <dgm:t>
        <a:bodyPr/>
        <a:lstStyle/>
        <a:p>
          <a:endParaRPr lang="en-GB"/>
        </a:p>
      </dgm:t>
    </dgm:pt>
    <dgm:pt modelId="{7BD7E75C-52A0-4F2F-B0B5-4A5B157B89E1}">
      <dgm:prSet phldrT="[Text]" custT="1"/>
      <dgm:spPr>
        <a:xfrm>
          <a:off x="1531552" y="220640"/>
          <a:ext cx="2820580" cy="859932"/>
        </a:xfrm>
        <a:solidFill>
          <a:srgbClr val="F79646">
            <a:lumMod val="75000"/>
          </a:srgbClr>
        </a:solidFill>
        <a:ln w="25400" cap="flat" cmpd="sng" algn="ctr">
          <a:solidFill>
            <a:sysClr val="window" lastClr="FFFFFF">
              <a:hueOff val="0"/>
              <a:satOff val="0"/>
              <a:lumOff val="0"/>
              <a:alphaOff val="0"/>
            </a:sysClr>
          </a:solidFill>
          <a:prstDash val="solid"/>
        </a:ln>
        <a:effectLst/>
      </dgm:spPr>
      <dgm:t>
        <a:bodyPr/>
        <a:lstStyle/>
        <a:p>
          <a:r>
            <a:rPr lang="fa-IR" sz="4400" dirty="0" smtClean="0">
              <a:solidFill>
                <a:sysClr val="window" lastClr="FFFFFF"/>
              </a:solidFill>
              <a:latin typeface="Calibri"/>
              <a:ea typeface="+mn-ea"/>
              <a:cs typeface="B Mitra" panose="00000400000000000000" pitchFamily="2" charset="-78"/>
            </a:rPr>
            <a:t>گزارش دهی سالیانه</a:t>
          </a:r>
          <a:endParaRPr lang="en-GB" sz="4400" dirty="0">
            <a:solidFill>
              <a:sysClr val="window" lastClr="FFFFFF"/>
            </a:solidFill>
            <a:latin typeface="Calibri"/>
            <a:ea typeface="+mn-ea"/>
            <a:cs typeface="B Mitra" panose="00000400000000000000" pitchFamily="2" charset="-78"/>
          </a:endParaRPr>
        </a:p>
      </dgm:t>
    </dgm:pt>
    <dgm:pt modelId="{88BB3E89-703D-4269-954F-D323A5026EF6}" type="parTrans" cxnId="{CBFF1346-6EB5-464F-A49E-9F53E1595C6C}">
      <dgm:prSet/>
      <dgm:spPr>
        <a:xfrm>
          <a:off x="967436" y="650607"/>
          <a:ext cx="564116" cy="1612374"/>
        </a:xfrm>
        <a:noFill/>
        <a:ln w="25400" cap="flat" cmpd="sng" algn="ctr">
          <a:solidFill>
            <a:srgbClr val="4F81BD">
              <a:shade val="60000"/>
              <a:hueOff val="0"/>
              <a:satOff val="0"/>
              <a:lumOff val="0"/>
              <a:alphaOff val="0"/>
            </a:srgbClr>
          </a:solidFill>
          <a:prstDash val="solid"/>
        </a:ln>
        <a:effectLst/>
      </dgm:spPr>
      <dgm:t>
        <a:bodyPr/>
        <a:lstStyle/>
        <a:p>
          <a:endParaRPr lang="en-GB">
            <a:solidFill>
              <a:sysClr val="windowText" lastClr="000000">
                <a:hueOff val="0"/>
                <a:satOff val="0"/>
                <a:lumOff val="0"/>
                <a:alphaOff val="0"/>
              </a:sysClr>
            </a:solidFill>
            <a:latin typeface="Calibri"/>
            <a:ea typeface="+mn-ea"/>
            <a:cs typeface="+mn-cs"/>
          </a:endParaRPr>
        </a:p>
      </dgm:t>
    </dgm:pt>
    <dgm:pt modelId="{11D05692-07B6-40AE-9BFD-FF99AF2BB671}" type="sibTrans" cxnId="{CBFF1346-6EB5-464F-A49E-9F53E1595C6C}">
      <dgm:prSet/>
      <dgm:spPr/>
      <dgm:t>
        <a:bodyPr/>
        <a:lstStyle/>
        <a:p>
          <a:endParaRPr lang="en-GB"/>
        </a:p>
      </dgm:t>
    </dgm:pt>
    <dgm:pt modelId="{2FF287AE-6ECF-4F66-8B90-DBABF272FD27}">
      <dgm:prSet phldrT="[Text]"/>
      <dgm:spPr>
        <a:xfrm>
          <a:off x="1531552" y="3445389"/>
          <a:ext cx="2820580" cy="859932"/>
        </a:xfrm>
        <a:solidFill>
          <a:srgbClr val="8064A2">
            <a:lumMod val="75000"/>
          </a:srgbClr>
        </a:solidFill>
        <a:ln w="25400" cap="flat" cmpd="sng" algn="ctr">
          <a:solidFill>
            <a:sysClr val="window" lastClr="FFFFFF">
              <a:hueOff val="0"/>
              <a:satOff val="0"/>
              <a:lumOff val="0"/>
              <a:alphaOff val="0"/>
            </a:sysClr>
          </a:solidFill>
          <a:prstDash val="solid"/>
        </a:ln>
        <a:effectLst/>
      </dgm:spPr>
      <dgm:t>
        <a:bodyPr/>
        <a:lstStyle/>
        <a:p>
          <a:endParaRPr lang="en-GB" dirty="0">
            <a:solidFill>
              <a:sysClr val="window" lastClr="FFFFFF"/>
            </a:solidFill>
            <a:latin typeface="Calibri"/>
            <a:ea typeface="+mn-ea"/>
            <a:cs typeface="+mn-cs"/>
          </a:endParaRPr>
        </a:p>
      </dgm:t>
    </dgm:pt>
    <dgm:pt modelId="{A401274B-2B85-46BE-9172-74BCF8CC9910}" type="parTrans" cxnId="{74D56AE8-5227-4BD6-BC84-9A70B9375254}">
      <dgm:prSet/>
      <dgm:spPr>
        <a:xfrm>
          <a:off x="967436" y="2262981"/>
          <a:ext cx="564116" cy="1612374"/>
        </a:xfrm>
        <a:noFill/>
        <a:ln w="25400" cap="flat" cmpd="sng" algn="ctr">
          <a:solidFill>
            <a:srgbClr val="4F81BD">
              <a:shade val="60000"/>
              <a:hueOff val="0"/>
              <a:satOff val="0"/>
              <a:lumOff val="0"/>
              <a:alphaOff val="0"/>
            </a:srgbClr>
          </a:solidFill>
          <a:prstDash val="solid"/>
        </a:ln>
        <a:effectLst/>
      </dgm:spPr>
      <dgm:t>
        <a:bodyPr/>
        <a:lstStyle/>
        <a:p>
          <a:endParaRPr lang="en-GB">
            <a:solidFill>
              <a:sysClr val="windowText" lastClr="000000">
                <a:hueOff val="0"/>
                <a:satOff val="0"/>
                <a:lumOff val="0"/>
                <a:alphaOff val="0"/>
              </a:sysClr>
            </a:solidFill>
            <a:latin typeface="Calibri"/>
            <a:ea typeface="+mn-ea"/>
            <a:cs typeface="+mn-cs"/>
          </a:endParaRPr>
        </a:p>
      </dgm:t>
    </dgm:pt>
    <dgm:pt modelId="{18AE258C-6FE7-4B19-9182-D11CB3DF2DD2}" type="sibTrans" cxnId="{74D56AE8-5227-4BD6-BC84-9A70B9375254}">
      <dgm:prSet/>
      <dgm:spPr/>
      <dgm:t>
        <a:bodyPr/>
        <a:lstStyle/>
        <a:p>
          <a:endParaRPr lang="en-GB"/>
        </a:p>
      </dgm:t>
    </dgm:pt>
    <dgm:pt modelId="{EA13DCF0-40E0-40AA-A2F8-E1FB390A09B7}">
      <dgm:prSet/>
      <dgm:spPr>
        <a:xfrm>
          <a:off x="1531552" y="1295556"/>
          <a:ext cx="2820580" cy="859932"/>
        </a:xfrm>
        <a:solidFill>
          <a:srgbClr val="C0504D"/>
        </a:solidFill>
        <a:ln w="25400" cap="flat" cmpd="sng" algn="ctr">
          <a:solidFill>
            <a:sysClr val="window" lastClr="FFFFFF">
              <a:hueOff val="0"/>
              <a:satOff val="0"/>
              <a:lumOff val="0"/>
              <a:alphaOff val="0"/>
            </a:sysClr>
          </a:solidFill>
          <a:prstDash val="solid"/>
        </a:ln>
        <a:effectLst/>
      </dgm:spPr>
      <dgm:t>
        <a:bodyPr/>
        <a:lstStyle/>
        <a:p>
          <a:endParaRPr lang="en-GB" dirty="0">
            <a:solidFill>
              <a:sysClr val="window" lastClr="FFFFFF"/>
            </a:solidFill>
            <a:latin typeface="Calibri"/>
            <a:ea typeface="+mn-ea"/>
            <a:cs typeface="+mn-cs"/>
          </a:endParaRPr>
        </a:p>
      </dgm:t>
    </dgm:pt>
    <dgm:pt modelId="{02A0430F-AE64-4667-A47E-0F1EC19E685E}" type="parTrans" cxnId="{DD8D7512-78F6-479C-B886-A416C1C205E4}">
      <dgm:prSet/>
      <dgm:spPr>
        <a:xfrm>
          <a:off x="967436" y="1725523"/>
          <a:ext cx="564116" cy="537458"/>
        </a:xfrm>
        <a:noFill/>
        <a:ln w="25400" cap="flat" cmpd="sng" algn="ctr">
          <a:solidFill>
            <a:srgbClr val="4F81BD">
              <a:shade val="60000"/>
              <a:hueOff val="0"/>
              <a:satOff val="0"/>
              <a:lumOff val="0"/>
              <a:alphaOff val="0"/>
            </a:srgbClr>
          </a:solidFill>
          <a:prstDash val="solid"/>
        </a:ln>
        <a:effectLst/>
      </dgm:spPr>
      <dgm:t>
        <a:bodyPr/>
        <a:lstStyle/>
        <a:p>
          <a:endParaRPr lang="en-GB">
            <a:solidFill>
              <a:sysClr val="windowText" lastClr="000000">
                <a:hueOff val="0"/>
                <a:satOff val="0"/>
                <a:lumOff val="0"/>
                <a:alphaOff val="0"/>
              </a:sysClr>
            </a:solidFill>
            <a:latin typeface="Calibri"/>
            <a:ea typeface="+mn-ea"/>
            <a:cs typeface="+mn-cs"/>
          </a:endParaRPr>
        </a:p>
      </dgm:t>
    </dgm:pt>
    <dgm:pt modelId="{71350CCA-B20B-4D4F-82F2-BD8D36C5AFA8}" type="sibTrans" cxnId="{DD8D7512-78F6-479C-B886-A416C1C205E4}">
      <dgm:prSet/>
      <dgm:spPr/>
      <dgm:t>
        <a:bodyPr/>
        <a:lstStyle/>
        <a:p>
          <a:endParaRPr lang="en-GB"/>
        </a:p>
      </dgm:t>
    </dgm:pt>
    <dgm:pt modelId="{D613854D-1058-4622-8EB7-9EA338504E37}">
      <dgm:prSet/>
      <dgm:spPr>
        <a:xfrm>
          <a:off x="1531552" y="2370473"/>
          <a:ext cx="2820580" cy="859932"/>
        </a:xfrm>
        <a:solidFill>
          <a:srgbClr val="9BBB59">
            <a:lumMod val="75000"/>
          </a:srgbClr>
        </a:solidFill>
        <a:ln w="25400" cap="flat" cmpd="sng" algn="ctr">
          <a:solidFill>
            <a:sysClr val="window" lastClr="FFFFFF">
              <a:hueOff val="0"/>
              <a:satOff val="0"/>
              <a:lumOff val="0"/>
              <a:alphaOff val="0"/>
            </a:sysClr>
          </a:solidFill>
          <a:prstDash val="solid"/>
        </a:ln>
        <a:effectLst/>
      </dgm:spPr>
      <dgm:t>
        <a:bodyPr/>
        <a:lstStyle/>
        <a:p>
          <a:endParaRPr lang="en-GB" dirty="0">
            <a:solidFill>
              <a:sysClr val="window" lastClr="FFFFFF"/>
            </a:solidFill>
            <a:latin typeface="Calibri"/>
            <a:ea typeface="+mn-ea"/>
            <a:cs typeface="+mn-cs"/>
          </a:endParaRPr>
        </a:p>
      </dgm:t>
    </dgm:pt>
    <dgm:pt modelId="{74C01833-C396-4B91-9978-C93911072303}" type="parTrans" cxnId="{E7ED96D3-90BC-4BE7-A55C-B70C591ACE86}">
      <dgm:prSet/>
      <dgm:spPr>
        <a:xfrm>
          <a:off x="967436" y="2262981"/>
          <a:ext cx="564116" cy="537458"/>
        </a:xfrm>
        <a:noFill/>
        <a:ln w="25400" cap="flat" cmpd="sng" algn="ctr">
          <a:solidFill>
            <a:srgbClr val="4F81BD">
              <a:shade val="60000"/>
              <a:hueOff val="0"/>
              <a:satOff val="0"/>
              <a:lumOff val="0"/>
              <a:alphaOff val="0"/>
            </a:srgbClr>
          </a:solidFill>
          <a:prstDash val="solid"/>
        </a:ln>
        <a:effectLst/>
      </dgm:spPr>
      <dgm:t>
        <a:bodyPr/>
        <a:lstStyle/>
        <a:p>
          <a:endParaRPr lang="en-GB">
            <a:solidFill>
              <a:sysClr val="windowText" lastClr="000000">
                <a:hueOff val="0"/>
                <a:satOff val="0"/>
                <a:lumOff val="0"/>
                <a:alphaOff val="0"/>
              </a:sysClr>
            </a:solidFill>
            <a:latin typeface="Calibri"/>
            <a:ea typeface="+mn-ea"/>
            <a:cs typeface="+mn-cs"/>
          </a:endParaRPr>
        </a:p>
      </dgm:t>
    </dgm:pt>
    <dgm:pt modelId="{D9DFD346-DDFC-4129-97E9-1E5550573824}" type="sibTrans" cxnId="{E7ED96D3-90BC-4BE7-A55C-B70C591ACE86}">
      <dgm:prSet/>
      <dgm:spPr/>
      <dgm:t>
        <a:bodyPr/>
        <a:lstStyle/>
        <a:p>
          <a:endParaRPr lang="en-GB"/>
        </a:p>
      </dgm:t>
    </dgm:pt>
    <dgm:pt modelId="{2DA86669-412F-4E28-935D-A255BD5A3F09}" type="pres">
      <dgm:prSet presAssocID="{FFDDE65A-3573-4E44-A8D2-0FF62DCD9D7B}" presName="Name0" presStyleCnt="0">
        <dgm:presLayoutVars>
          <dgm:chPref val="1"/>
          <dgm:dir/>
          <dgm:animOne val="branch"/>
          <dgm:animLvl val="lvl"/>
          <dgm:resizeHandles val="exact"/>
        </dgm:presLayoutVars>
      </dgm:prSet>
      <dgm:spPr/>
      <dgm:t>
        <a:bodyPr/>
        <a:lstStyle/>
        <a:p>
          <a:endParaRPr lang="en-GB"/>
        </a:p>
      </dgm:t>
    </dgm:pt>
    <dgm:pt modelId="{3F70B141-8F09-426B-8AC6-09093898872D}" type="pres">
      <dgm:prSet presAssocID="{052DEBEB-9F7D-4B08-AC68-065B9AA23DF3}" presName="root1" presStyleCnt="0"/>
      <dgm:spPr/>
    </dgm:pt>
    <dgm:pt modelId="{18F1827C-962B-44AB-B705-3AE8B1582355}" type="pres">
      <dgm:prSet presAssocID="{052DEBEB-9F7D-4B08-AC68-065B9AA23DF3}" presName="LevelOneTextNode" presStyleLbl="node0" presStyleIdx="0" presStyleCnt="1" custLinFactX="-100000" custLinFactNeighborX="-172368" custLinFactNeighborY="0">
        <dgm:presLayoutVars>
          <dgm:chPref val="3"/>
        </dgm:presLayoutVars>
      </dgm:prSet>
      <dgm:spPr>
        <a:prstGeom prst="rect">
          <a:avLst/>
        </a:prstGeom>
      </dgm:spPr>
      <dgm:t>
        <a:bodyPr/>
        <a:lstStyle/>
        <a:p>
          <a:endParaRPr lang="en-GB"/>
        </a:p>
      </dgm:t>
    </dgm:pt>
    <dgm:pt modelId="{6F999352-146B-4E5F-9671-E14F19776AA7}" type="pres">
      <dgm:prSet presAssocID="{052DEBEB-9F7D-4B08-AC68-065B9AA23DF3}" presName="level2hierChild" presStyleCnt="0"/>
      <dgm:spPr/>
    </dgm:pt>
    <dgm:pt modelId="{7D766865-F55E-4332-9BCA-F79DBA8489A3}" type="pres">
      <dgm:prSet presAssocID="{88BB3E89-703D-4269-954F-D323A5026EF6}" presName="conn2-1" presStyleLbl="parChTrans1D2" presStyleIdx="0" presStyleCnt="4"/>
      <dgm:spPr>
        <a:custGeom>
          <a:avLst/>
          <a:gdLst/>
          <a:ahLst/>
          <a:cxnLst/>
          <a:rect l="0" t="0" r="0" b="0"/>
          <a:pathLst>
            <a:path>
              <a:moveTo>
                <a:pt x="0" y="1612374"/>
              </a:moveTo>
              <a:lnTo>
                <a:pt x="282058" y="1612374"/>
              </a:lnTo>
              <a:lnTo>
                <a:pt x="282058" y="0"/>
              </a:lnTo>
              <a:lnTo>
                <a:pt x="564116" y="0"/>
              </a:lnTo>
            </a:path>
          </a:pathLst>
        </a:custGeom>
      </dgm:spPr>
      <dgm:t>
        <a:bodyPr/>
        <a:lstStyle/>
        <a:p>
          <a:endParaRPr lang="en-GB"/>
        </a:p>
      </dgm:t>
    </dgm:pt>
    <dgm:pt modelId="{95FE64E5-54DA-4F19-BD6E-1CADDDEED915}" type="pres">
      <dgm:prSet presAssocID="{88BB3E89-703D-4269-954F-D323A5026EF6}" presName="connTx" presStyleLbl="parChTrans1D2" presStyleIdx="0" presStyleCnt="4"/>
      <dgm:spPr/>
      <dgm:t>
        <a:bodyPr/>
        <a:lstStyle/>
        <a:p>
          <a:endParaRPr lang="en-GB"/>
        </a:p>
      </dgm:t>
    </dgm:pt>
    <dgm:pt modelId="{A7836F34-5FF3-40E1-8D5B-56846A6211A1}" type="pres">
      <dgm:prSet presAssocID="{7BD7E75C-52A0-4F2F-B0B5-4A5B157B89E1}" presName="root2" presStyleCnt="0"/>
      <dgm:spPr/>
    </dgm:pt>
    <dgm:pt modelId="{CB7083F8-4B9D-4854-AAF9-A98B72E683F4}" type="pres">
      <dgm:prSet presAssocID="{7BD7E75C-52A0-4F2F-B0B5-4A5B157B89E1}" presName="LevelTwoTextNode" presStyleLbl="node2" presStyleIdx="0" presStyleCnt="4" custLinFactNeighborX="-71375">
        <dgm:presLayoutVars>
          <dgm:chPref val="3"/>
        </dgm:presLayoutVars>
      </dgm:prSet>
      <dgm:spPr>
        <a:prstGeom prst="rect">
          <a:avLst/>
        </a:prstGeom>
      </dgm:spPr>
      <dgm:t>
        <a:bodyPr/>
        <a:lstStyle/>
        <a:p>
          <a:endParaRPr lang="en-GB"/>
        </a:p>
      </dgm:t>
    </dgm:pt>
    <dgm:pt modelId="{A3D7D8CA-D3EC-425E-BE7E-D82DD6251E76}" type="pres">
      <dgm:prSet presAssocID="{7BD7E75C-52A0-4F2F-B0B5-4A5B157B89E1}" presName="level3hierChild" presStyleCnt="0"/>
      <dgm:spPr/>
    </dgm:pt>
    <dgm:pt modelId="{E177FA87-ED31-450D-94E7-DE7665E3D20E}" type="pres">
      <dgm:prSet presAssocID="{02A0430F-AE64-4667-A47E-0F1EC19E685E}" presName="conn2-1" presStyleLbl="parChTrans1D2" presStyleIdx="1" presStyleCnt="4"/>
      <dgm:spPr>
        <a:custGeom>
          <a:avLst/>
          <a:gdLst/>
          <a:ahLst/>
          <a:cxnLst/>
          <a:rect l="0" t="0" r="0" b="0"/>
          <a:pathLst>
            <a:path>
              <a:moveTo>
                <a:pt x="0" y="537458"/>
              </a:moveTo>
              <a:lnTo>
                <a:pt x="282058" y="537458"/>
              </a:lnTo>
              <a:lnTo>
                <a:pt x="282058" y="0"/>
              </a:lnTo>
              <a:lnTo>
                <a:pt x="564116" y="0"/>
              </a:lnTo>
            </a:path>
          </a:pathLst>
        </a:custGeom>
      </dgm:spPr>
      <dgm:t>
        <a:bodyPr/>
        <a:lstStyle/>
        <a:p>
          <a:endParaRPr lang="en-GB"/>
        </a:p>
      </dgm:t>
    </dgm:pt>
    <dgm:pt modelId="{0A3220FD-6CF3-4870-8813-A123177A3705}" type="pres">
      <dgm:prSet presAssocID="{02A0430F-AE64-4667-A47E-0F1EC19E685E}" presName="connTx" presStyleLbl="parChTrans1D2" presStyleIdx="1" presStyleCnt="4"/>
      <dgm:spPr/>
      <dgm:t>
        <a:bodyPr/>
        <a:lstStyle/>
        <a:p>
          <a:endParaRPr lang="en-GB"/>
        </a:p>
      </dgm:t>
    </dgm:pt>
    <dgm:pt modelId="{99970DBD-399D-4560-818A-81DA4B884E81}" type="pres">
      <dgm:prSet presAssocID="{EA13DCF0-40E0-40AA-A2F8-E1FB390A09B7}" presName="root2" presStyleCnt="0"/>
      <dgm:spPr/>
    </dgm:pt>
    <dgm:pt modelId="{30E3A328-8105-4D68-BCB5-3894E7D7C2EE}" type="pres">
      <dgm:prSet presAssocID="{EA13DCF0-40E0-40AA-A2F8-E1FB390A09B7}" presName="LevelTwoTextNode" presStyleLbl="node2" presStyleIdx="1" presStyleCnt="4" custLinFactNeighborX="-71375">
        <dgm:presLayoutVars>
          <dgm:chPref val="3"/>
        </dgm:presLayoutVars>
      </dgm:prSet>
      <dgm:spPr>
        <a:prstGeom prst="rect">
          <a:avLst/>
        </a:prstGeom>
      </dgm:spPr>
      <dgm:t>
        <a:bodyPr/>
        <a:lstStyle/>
        <a:p>
          <a:endParaRPr lang="en-GB"/>
        </a:p>
      </dgm:t>
    </dgm:pt>
    <dgm:pt modelId="{050BDF41-3E88-457E-9FC7-EEEECD2AEEA7}" type="pres">
      <dgm:prSet presAssocID="{EA13DCF0-40E0-40AA-A2F8-E1FB390A09B7}" presName="level3hierChild" presStyleCnt="0"/>
      <dgm:spPr/>
    </dgm:pt>
    <dgm:pt modelId="{13F9134F-68F5-42E5-9166-E52B241A3418}" type="pres">
      <dgm:prSet presAssocID="{74C01833-C396-4B91-9978-C93911072303}" presName="conn2-1" presStyleLbl="parChTrans1D2" presStyleIdx="2" presStyleCnt="4"/>
      <dgm:spPr>
        <a:custGeom>
          <a:avLst/>
          <a:gdLst/>
          <a:ahLst/>
          <a:cxnLst/>
          <a:rect l="0" t="0" r="0" b="0"/>
          <a:pathLst>
            <a:path>
              <a:moveTo>
                <a:pt x="0" y="0"/>
              </a:moveTo>
              <a:lnTo>
                <a:pt x="282058" y="0"/>
              </a:lnTo>
              <a:lnTo>
                <a:pt x="282058" y="537458"/>
              </a:lnTo>
              <a:lnTo>
                <a:pt x="564116" y="537458"/>
              </a:lnTo>
            </a:path>
          </a:pathLst>
        </a:custGeom>
      </dgm:spPr>
      <dgm:t>
        <a:bodyPr/>
        <a:lstStyle/>
        <a:p>
          <a:endParaRPr lang="en-GB"/>
        </a:p>
      </dgm:t>
    </dgm:pt>
    <dgm:pt modelId="{F3E318EE-692B-4B61-9CED-30F020C520E4}" type="pres">
      <dgm:prSet presAssocID="{74C01833-C396-4B91-9978-C93911072303}" presName="connTx" presStyleLbl="parChTrans1D2" presStyleIdx="2" presStyleCnt="4"/>
      <dgm:spPr/>
      <dgm:t>
        <a:bodyPr/>
        <a:lstStyle/>
        <a:p>
          <a:endParaRPr lang="en-GB"/>
        </a:p>
      </dgm:t>
    </dgm:pt>
    <dgm:pt modelId="{0554B3FA-F15C-4BD8-A6A2-61D3626B0A37}" type="pres">
      <dgm:prSet presAssocID="{D613854D-1058-4622-8EB7-9EA338504E37}" presName="root2" presStyleCnt="0"/>
      <dgm:spPr/>
    </dgm:pt>
    <dgm:pt modelId="{3831901B-8501-4ACC-96A1-14E89A4CD978}" type="pres">
      <dgm:prSet presAssocID="{D613854D-1058-4622-8EB7-9EA338504E37}" presName="LevelTwoTextNode" presStyleLbl="node2" presStyleIdx="2" presStyleCnt="4" custLinFactNeighborX="-71375">
        <dgm:presLayoutVars>
          <dgm:chPref val="3"/>
        </dgm:presLayoutVars>
      </dgm:prSet>
      <dgm:spPr>
        <a:prstGeom prst="rect">
          <a:avLst/>
        </a:prstGeom>
      </dgm:spPr>
      <dgm:t>
        <a:bodyPr/>
        <a:lstStyle/>
        <a:p>
          <a:endParaRPr lang="en-GB"/>
        </a:p>
      </dgm:t>
    </dgm:pt>
    <dgm:pt modelId="{855038B8-75DE-4FC5-8C31-7D3736CE0F6D}" type="pres">
      <dgm:prSet presAssocID="{D613854D-1058-4622-8EB7-9EA338504E37}" presName="level3hierChild" presStyleCnt="0"/>
      <dgm:spPr/>
    </dgm:pt>
    <dgm:pt modelId="{F0C9DA23-43F1-42A6-AC7D-2FF6AB990CB5}" type="pres">
      <dgm:prSet presAssocID="{A401274B-2B85-46BE-9172-74BCF8CC9910}" presName="conn2-1" presStyleLbl="parChTrans1D2" presStyleIdx="3" presStyleCnt="4"/>
      <dgm:spPr>
        <a:custGeom>
          <a:avLst/>
          <a:gdLst/>
          <a:ahLst/>
          <a:cxnLst/>
          <a:rect l="0" t="0" r="0" b="0"/>
          <a:pathLst>
            <a:path>
              <a:moveTo>
                <a:pt x="0" y="0"/>
              </a:moveTo>
              <a:lnTo>
                <a:pt x="282058" y="0"/>
              </a:lnTo>
              <a:lnTo>
                <a:pt x="282058" y="1612374"/>
              </a:lnTo>
              <a:lnTo>
                <a:pt x="564116" y="1612374"/>
              </a:lnTo>
            </a:path>
          </a:pathLst>
        </a:custGeom>
      </dgm:spPr>
      <dgm:t>
        <a:bodyPr/>
        <a:lstStyle/>
        <a:p>
          <a:endParaRPr lang="en-GB"/>
        </a:p>
      </dgm:t>
    </dgm:pt>
    <dgm:pt modelId="{38A3D90C-09B8-44CC-8282-D3AFA27FE7F2}" type="pres">
      <dgm:prSet presAssocID="{A401274B-2B85-46BE-9172-74BCF8CC9910}" presName="connTx" presStyleLbl="parChTrans1D2" presStyleIdx="3" presStyleCnt="4"/>
      <dgm:spPr/>
      <dgm:t>
        <a:bodyPr/>
        <a:lstStyle/>
        <a:p>
          <a:endParaRPr lang="en-GB"/>
        </a:p>
      </dgm:t>
    </dgm:pt>
    <dgm:pt modelId="{B288F43F-F2EA-4FFE-87F3-84764AEDD977}" type="pres">
      <dgm:prSet presAssocID="{2FF287AE-6ECF-4F66-8B90-DBABF272FD27}" presName="root2" presStyleCnt="0"/>
      <dgm:spPr/>
    </dgm:pt>
    <dgm:pt modelId="{A4F58C07-DC5A-46E7-B509-DB2DAB2CAF65}" type="pres">
      <dgm:prSet presAssocID="{2FF287AE-6ECF-4F66-8B90-DBABF272FD27}" presName="LevelTwoTextNode" presStyleLbl="node2" presStyleIdx="3" presStyleCnt="4" custLinFactNeighborX="-71375">
        <dgm:presLayoutVars>
          <dgm:chPref val="3"/>
        </dgm:presLayoutVars>
      </dgm:prSet>
      <dgm:spPr>
        <a:prstGeom prst="rect">
          <a:avLst/>
        </a:prstGeom>
      </dgm:spPr>
      <dgm:t>
        <a:bodyPr/>
        <a:lstStyle/>
        <a:p>
          <a:endParaRPr lang="en-GB"/>
        </a:p>
      </dgm:t>
    </dgm:pt>
    <dgm:pt modelId="{8FE25607-21CF-4972-9C65-BD156D9EF533}" type="pres">
      <dgm:prSet presAssocID="{2FF287AE-6ECF-4F66-8B90-DBABF272FD27}" presName="level3hierChild" presStyleCnt="0"/>
      <dgm:spPr/>
    </dgm:pt>
  </dgm:ptLst>
  <dgm:cxnLst>
    <dgm:cxn modelId="{DD8D7512-78F6-479C-B886-A416C1C205E4}" srcId="{052DEBEB-9F7D-4B08-AC68-065B9AA23DF3}" destId="{EA13DCF0-40E0-40AA-A2F8-E1FB390A09B7}" srcOrd="1" destOrd="0" parTransId="{02A0430F-AE64-4667-A47E-0F1EC19E685E}" sibTransId="{71350CCA-B20B-4D4F-82F2-BD8D36C5AFA8}"/>
    <dgm:cxn modelId="{15798C1D-574E-4C76-904C-3225050EE9CD}" type="presOf" srcId="{88BB3E89-703D-4269-954F-D323A5026EF6}" destId="{95FE64E5-54DA-4F19-BD6E-1CADDDEED915}" srcOrd="1" destOrd="0" presId="urn:microsoft.com/office/officeart/2008/layout/HorizontalMultiLevelHierarchy"/>
    <dgm:cxn modelId="{6427510B-992C-4BFB-9260-8CBDF152D3C2}" type="presOf" srcId="{74C01833-C396-4B91-9978-C93911072303}" destId="{F3E318EE-692B-4B61-9CED-30F020C520E4}" srcOrd="1" destOrd="0" presId="urn:microsoft.com/office/officeart/2008/layout/HorizontalMultiLevelHierarchy"/>
    <dgm:cxn modelId="{D6932AA0-EB66-4934-B8CF-372AFF14DA10}" srcId="{FFDDE65A-3573-4E44-A8D2-0FF62DCD9D7B}" destId="{052DEBEB-9F7D-4B08-AC68-065B9AA23DF3}" srcOrd="0" destOrd="0" parTransId="{C2101113-374C-4BAE-B8D6-C3C5E95BECE6}" sibTransId="{210C6EBC-A23A-4607-B7E4-79EE9AC7192A}"/>
    <dgm:cxn modelId="{DC991F19-CBEF-4E0B-819F-FE650BBC54D5}" type="presOf" srcId="{D613854D-1058-4622-8EB7-9EA338504E37}" destId="{3831901B-8501-4ACC-96A1-14E89A4CD978}" srcOrd="0" destOrd="0" presId="urn:microsoft.com/office/officeart/2008/layout/HorizontalMultiLevelHierarchy"/>
    <dgm:cxn modelId="{74D56AE8-5227-4BD6-BC84-9A70B9375254}" srcId="{052DEBEB-9F7D-4B08-AC68-065B9AA23DF3}" destId="{2FF287AE-6ECF-4F66-8B90-DBABF272FD27}" srcOrd="3" destOrd="0" parTransId="{A401274B-2B85-46BE-9172-74BCF8CC9910}" sibTransId="{18AE258C-6FE7-4B19-9182-D11CB3DF2DD2}"/>
    <dgm:cxn modelId="{2B9C8474-1481-46D8-B94B-0A031782BD56}" type="presOf" srcId="{A401274B-2B85-46BE-9172-74BCF8CC9910}" destId="{38A3D90C-09B8-44CC-8282-D3AFA27FE7F2}" srcOrd="1" destOrd="0" presId="urn:microsoft.com/office/officeart/2008/layout/HorizontalMultiLevelHierarchy"/>
    <dgm:cxn modelId="{CBFF1346-6EB5-464F-A49E-9F53E1595C6C}" srcId="{052DEBEB-9F7D-4B08-AC68-065B9AA23DF3}" destId="{7BD7E75C-52A0-4F2F-B0B5-4A5B157B89E1}" srcOrd="0" destOrd="0" parTransId="{88BB3E89-703D-4269-954F-D323A5026EF6}" sibTransId="{11D05692-07B6-40AE-9BFD-FF99AF2BB671}"/>
    <dgm:cxn modelId="{CAFC82DD-220A-473D-957E-113B3FF6BF37}" type="presOf" srcId="{7BD7E75C-52A0-4F2F-B0B5-4A5B157B89E1}" destId="{CB7083F8-4B9D-4854-AAF9-A98B72E683F4}" srcOrd="0" destOrd="0" presId="urn:microsoft.com/office/officeart/2008/layout/HorizontalMultiLevelHierarchy"/>
    <dgm:cxn modelId="{07F787B9-39CF-47AF-8D48-E415DCED7DA1}" type="presOf" srcId="{88BB3E89-703D-4269-954F-D323A5026EF6}" destId="{7D766865-F55E-4332-9BCA-F79DBA8489A3}" srcOrd="0" destOrd="0" presId="urn:microsoft.com/office/officeart/2008/layout/HorizontalMultiLevelHierarchy"/>
    <dgm:cxn modelId="{5244A637-64F0-4D36-878C-E11B6EFF6972}" type="presOf" srcId="{02A0430F-AE64-4667-A47E-0F1EC19E685E}" destId="{E177FA87-ED31-450D-94E7-DE7665E3D20E}" srcOrd="0" destOrd="0" presId="urn:microsoft.com/office/officeart/2008/layout/HorizontalMultiLevelHierarchy"/>
    <dgm:cxn modelId="{CF3A360C-11EA-43DA-97A7-39B29BD3325F}" type="presOf" srcId="{74C01833-C396-4B91-9978-C93911072303}" destId="{13F9134F-68F5-42E5-9166-E52B241A3418}" srcOrd="0" destOrd="0" presId="urn:microsoft.com/office/officeart/2008/layout/HorizontalMultiLevelHierarchy"/>
    <dgm:cxn modelId="{C94C9756-8001-4A3A-B37D-BD305C5733AE}" type="presOf" srcId="{A401274B-2B85-46BE-9172-74BCF8CC9910}" destId="{F0C9DA23-43F1-42A6-AC7D-2FF6AB990CB5}" srcOrd="0" destOrd="0" presId="urn:microsoft.com/office/officeart/2008/layout/HorizontalMultiLevelHierarchy"/>
    <dgm:cxn modelId="{E5845850-A241-4F52-8E96-C429AA79AE1D}" type="presOf" srcId="{2FF287AE-6ECF-4F66-8B90-DBABF272FD27}" destId="{A4F58C07-DC5A-46E7-B509-DB2DAB2CAF65}" srcOrd="0" destOrd="0" presId="urn:microsoft.com/office/officeart/2008/layout/HorizontalMultiLevelHierarchy"/>
    <dgm:cxn modelId="{777ADABC-26A6-437B-B32E-607BFC81A624}" type="presOf" srcId="{FFDDE65A-3573-4E44-A8D2-0FF62DCD9D7B}" destId="{2DA86669-412F-4E28-935D-A255BD5A3F09}" srcOrd="0" destOrd="0" presId="urn:microsoft.com/office/officeart/2008/layout/HorizontalMultiLevelHierarchy"/>
    <dgm:cxn modelId="{52C390CE-5440-4004-9E2E-7F46FBAB3C85}" type="presOf" srcId="{02A0430F-AE64-4667-A47E-0F1EC19E685E}" destId="{0A3220FD-6CF3-4870-8813-A123177A3705}" srcOrd="1" destOrd="0" presId="urn:microsoft.com/office/officeart/2008/layout/HorizontalMultiLevelHierarchy"/>
    <dgm:cxn modelId="{677A28DB-2A39-43BE-B7E6-3C5D99A2F37D}" type="presOf" srcId="{052DEBEB-9F7D-4B08-AC68-065B9AA23DF3}" destId="{18F1827C-962B-44AB-B705-3AE8B1582355}" srcOrd="0" destOrd="0" presId="urn:microsoft.com/office/officeart/2008/layout/HorizontalMultiLevelHierarchy"/>
    <dgm:cxn modelId="{7D6E156F-F018-4FF8-9187-B70373847AAB}" type="presOf" srcId="{EA13DCF0-40E0-40AA-A2F8-E1FB390A09B7}" destId="{30E3A328-8105-4D68-BCB5-3894E7D7C2EE}" srcOrd="0" destOrd="0" presId="urn:microsoft.com/office/officeart/2008/layout/HorizontalMultiLevelHierarchy"/>
    <dgm:cxn modelId="{E7ED96D3-90BC-4BE7-A55C-B70C591ACE86}" srcId="{052DEBEB-9F7D-4B08-AC68-065B9AA23DF3}" destId="{D613854D-1058-4622-8EB7-9EA338504E37}" srcOrd="2" destOrd="0" parTransId="{74C01833-C396-4B91-9978-C93911072303}" sibTransId="{D9DFD346-DDFC-4129-97E9-1E5550573824}"/>
    <dgm:cxn modelId="{080E5E19-37D0-4A40-B497-9FF8EDDF8265}" type="presParOf" srcId="{2DA86669-412F-4E28-935D-A255BD5A3F09}" destId="{3F70B141-8F09-426B-8AC6-09093898872D}" srcOrd="0" destOrd="0" presId="urn:microsoft.com/office/officeart/2008/layout/HorizontalMultiLevelHierarchy"/>
    <dgm:cxn modelId="{587C8AA2-4D3B-425D-AE98-EEAEDAD03D52}" type="presParOf" srcId="{3F70B141-8F09-426B-8AC6-09093898872D}" destId="{18F1827C-962B-44AB-B705-3AE8B1582355}" srcOrd="0" destOrd="0" presId="urn:microsoft.com/office/officeart/2008/layout/HorizontalMultiLevelHierarchy"/>
    <dgm:cxn modelId="{B7545BE0-5515-4178-8AF8-E9D787EEE1D2}" type="presParOf" srcId="{3F70B141-8F09-426B-8AC6-09093898872D}" destId="{6F999352-146B-4E5F-9671-E14F19776AA7}" srcOrd="1" destOrd="0" presId="urn:microsoft.com/office/officeart/2008/layout/HorizontalMultiLevelHierarchy"/>
    <dgm:cxn modelId="{29E04AD4-8A9A-4D32-8187-3EAEE43029CF}" type="presParOf" srcId="{6F999352-146B-4E5F-9671-E14F19776AA7}" destId="{7D766865-F55E-4332-9BCA-F79DBA8489A3}" srcOrd="0" destOrd="0" presId="urn:microsoft.com/office/officeart/2008/layout/HorizontalMultiLevelHierarchy"/>
    <dgm:cxn modelId="{D5FCC11A-C460-46D8-8A04-CA59623A43B3}" type="presParOf" srcId="{7D766865-F55E-4332-9BCA-F79DBA8489A3}" destId="{95FE64E5-54DA-4F19-BD6E-1CADDDEED915}" srcOrd="0" destOrd="0" presId="urn:microsoft.com/office/officeart/2008/layout/HorizontalMultiLevelHierarchy"/>
    <dgm:cxn modelId="{76886150-A0E0-460D-8CE0-BA5114B418FE}" type="presParOf" srcId="{6F999352-146B-4E5F-9671-E14F19776AA7}" destId="{A7836F34-5FF3-40E1-8D5B-56846A6211A1}" srcOrd="1" destOrd="0" presId="urn:microsoft.com/office/officeart/2008/layout/HorizontalMultiLevelHierarchy"/>
    <dgm:cxn modelId="{0EC0DB39-1D2D-45DC-8ED2-7B6D93D16B87}" type="presParOf" srcId="{A7836F34-5FF3-40E1-8D5B-56846A6211A1}" destId="{CB7083F8-4B9D-4854-AAF9-A98B72E683F4}" srcOrd="0" destOrd="0" presId="urn:microsoft.com/office/officeart/2008/layout/HorizontalMultiLevelHierarchy"/>
    <dgm:cxn modelId="{501D71A7-A866-4057-8AD7-1FCBFF9F99A6}" type="presParOf" srcId="{A7836F34-5FF3-40E1-8D5B-56846A6211A1}" destId="{A3D7D8CA-D3EC-425E-BE7E-D82DD6251E76}" srcOrd="1" destOrd="0" presId="urn:microsoft.com/office/officeart/2008/layout/HorizontalMultiLevelHierarchy"/>
    <dgm:cxn modelId="{A95BA45A-8BED-419B-9C24-6D65E0461AAB}" type="presParOf" srcId="{6F999352-146B-4E5F-9671-E14F19776AA7}" destId="{E177FA87-ED31-450D-94E7-DE7665E3D20E}" srcOrd="2" destOrd="0" presId="urn:microsoft.com/office/officeart/2008/layout/HorizontalMultiLevelHierarchy"/>
    <dgm:cxn modelId="{3EB155DF-733F-40BD-96BB-107BA32DAFC9}" type="presParOf" srcId="{E177FA87-ED31-450D-94E7-DE7665E3D20E}" destId="{0A3220FD-6CF3-4870-8813-A123177A3705}" srcOrd="0" destOrd="0" presId="urn:microsoft.com/office/officeart/2008/layout/HorizontalMultiLevelHierarchy"/>
    <dgm:cxn modelId="{039F746A-4BF1-44B3-86E0-517F8453B101}" type="presParOf" srcId="{6F999352-146B-4E5F-9671-E14F19776AA7}" destId="{99970DBD-399D-4560-818A-81DA4B884E81}" srcOrd="3" destOrd="0" presId="urn:microsoft.com/office/officeart/2008/layout/HorizontalMultiLevelHierarchy"/>
    <dgm:cxn modelId="{51956ED2-0F90-458D-9F8E-1D6EE1640283}" type="presParOf" srcId="{99970DBD-399D-4560-818A-81DA4B884E81}" destId="{30E3A328-8105-4D68-BCB5-3894E7D7C2EE}" srcOrd="0" destOrd="0" presId="urn:microsoft.com/office/officeart/2008/layout/HorizontalMultiLevelHierarchy"/>
    <dgm:cxn modelId="{D47C6E4A-1306-4ED2-A531-860F35DBD384}" type="presParOf" srcId="{99970DBD-399D-4560-818A-81DA4B884E81}" destId="{050BDF41-3E88-457E-9FC7-EEEECD2AEEA7}" srcOrd="1" destOrd="0" presId="urn:microsoft.com/office/officeart/2008/layout/HorizontalMultiLevelHierarchy"/>
    <dgm:cxn modelId="{1A4965B0-ADE9-4EDA-A3DF-63B268736F6E}" type="presParOf" srcId="{6F999352-146B-4E5F-9671-E14F19776AA7}" destId="{13F9134F-68F5-42E5-9166-E52B241A3418}" srcOrd="4" destOrd="0" presId="urn:microsoft.com/office/officeart/2008/layout/HorizontalMultiLevelHierarchy"/>
    <dgm:cxn modelId="{16A01C80-01D5-46F9-BB1F-714913661C29}" type="presParOf" srcId="{13F9134F-68F5-42E5-9166-E52B241A3418}" destId="{F3E318EE-692B-4B61-9CED-30F020C520E4}" srcOrd="0" destOrd="0" presId="urn:microsoft.com/office/officeart/2008/layout/HorizontalMultiLevelHierarchy"/>
    <dgm:cxn modelId="{F454CE3C-377A-4532-A6B0-F7FD74A79787}" type="presParOf" srcId="{6F999352-146B-4E5F-9671-E14F19776AA7}" destId="{0554B3FA-F15C-4BD8-A6A2-61D3626B0A37}" srcOrd="5" destOrd="0" presId="urn:microsoft.com/office/officeart/2008/layout/HorizontalMultiLevelHierarchy"/>
    <dgm:cxn modelId="{31D0E7EB-282D-4456-86C9-E861AEEA33D4}" type="presParOf" srcId="{0554B3FA-F15C-4BD8-A6A2-61D3626B0A37}" destId="{3831901B-8501-4ACC-96A1-14E89A4CD978}" srcOrd="0" destOrd="0" presId="urn:microsoft.com/office/officeart/2008/layout/HorizontalMultiLevelHierarchy"/>
    <dgm:cxn modelId="{671E88A1-C7C0-4D95-9C89-26C3EAA995B8}" type="presParOf" srcId="{0554B3FA-F15C-4BD8-A6A2-61D3626B0A37}" destId="{855038B8-75DE-4FC5-8C31-7D3736CE0F6D}" srcOrd="1" destOrd="0" presId="urn:microsoft.com/office/officeart/2008/layout/HorizontalMultiLevelHierarchy"/>
    <dgm:cxn modelId="{C49FE16F-5016-4D6E-9235-6BF06882D904}" type="presParOf" srcId="{6F999352-146B-4E5F-9671-E14F19776AA7}" destId="{F0C9DA23-43F1-42A6-AC7D-2FF6AB990CB5}" srcOrd="6" destOrd="0" presId="urn:microsoft.com/office/officeart/2008/layout/HorizontalMultiLevelHierarchy"/>
    <dgm:cxn modelId="{227D9DE5-DD94-4618-A61E-51DFF7D41D12}" type="presParOf" srcId="{F0C9DA23-43F1-42A6-AC7D-2FF6AB990CB5}" destId="{38A3D90C-09B8-44CC-8282-D3AFA27FE7F2}" srcOrd="0" destOrd="0" presId="urn:microsoft.com/office/officeart/2008/layout/HorizontalMultiLevelHierarchy"/>
    <dgm:cxn modelId="{B86DD6E6-312F-4604-A574-2E4FAE6E90C7}" type="presParOf" srcId="{6F999352-146B-4E5F-9671-E14F19776AA7}" destId="{B288F43F-F2EA-4FFE-87F3-84764AEDD977}" srcOrd="7" destOrd="0" presId="urn:microsoft.com/office/officeart/2008/layout/HorizontalMultiLevelHierarchy"/>
    <dgm:cxn modelId="{8150E73C-1592-43CF-80F6-EA8093369D13}" type="presParOf" srcId="{B288F43F-F2EA-4FFE-87F3-84764AEDD977}" destId="{A4F58C07-DC5A-46E7-B509-DB2DAB2CAF65}" srcOrd="0" destOrd="0" presId="urn:microsoft.com/office/officeart/2008/layout/HorizontalMultiLevelHierarchy"/>
    <dgm:cxn modelId="{4079C6C2-AD56-4B5D-B9DE-C1FB083768D8}" type="presParOf" srcId="{B288F43F-F2EA-4FFE-87F3-84764AEDD977}" destId="{8FE25607-21CF-4972-9C65-BD156D9EF533}" srcOrd="1" destOrd="0" presId="urn:microsoft.com/office/officeart/2008/layout/HorizontalMultiLevelHierarchy"/>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DDE65A-3573-4E44-A8D2-0FF62DCD9D7B}"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GB"/>
        </a:p>
      </dgm:t>
    </dgm:pt>
    <dgm:pt modelId="{052DEBEB-9F7D-4B08-AC68-065B9AA23DF3}">
      <dgm:prSet phldrT="[Text]"/>
      <dgm:spPr>
        <a:xfrm rot="16200000">
          <a:off x="-1725511" y="1833015"/>
          <a:ext cx="4525963" cy="859932"/>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Calibri"/>
              <a:ea typeface="+mn-ea"/>
              <a:cs typeface="+mn-cs"/>
            </a:rPr>
            <a:t>IHR MEF</a:t>
          </a:r>
          <a:endParaRPr lang="en-GB" dirty="0">
            <a:solidFill>
              <a:sysClr val="window" lastClr="FFFFFF"/>
            </a:solidFill>
            <a:latin typeface="Calibri"/>
            <a:ea typeface="+mn-ea"/>
            <a:cs typeface="+mn-cs"/>
          </a:endParaRPr>
        </a:p>
      </dgm:t>
    </dgm:pt>
    <dgm:pt modelId="{C2101113-374C-4BAE-B8D6-C3C5E95BECE6}" type="parTrans" cxnId="{D6932AA0-EB66-4934-B8CF-372AFF14DA10}">
      <dgm:prSet/>
      <dgm:spPr/>
      <dgm:t>
        <a:bodyPr/>
        <a:lstStyle/>
        <a:p>
          <a:endParaRPr lang="en-GB"/>
        </a:p>
      </dgm:t>
    </dgm:pt>
    <dgm:pt modelId="{210C6EBC-A23A-4607-B7E4-79EE9AC7192A}" type="sibTrans" cxnId="{D6932AA0-EB66-4934-B8CF-372AFF14DA10}">
      <dgm:prSet/>
      <dgm:spPr/>
      <dgm:t>
        <a:bodyPr/>
        <a:lstStyle/>
        <a:p>
          <a:endParaRPr lang="en-GB"/>
        </a:p>
      </dgm:t>
    </dgm:pt>
    <dgm:pt modelId="{7BD7E75C-52A0-4F2F-B0B5-4A5B157B89E1}">
      <dgm:prSet phldrT="[Text]"/>
      <dgm:spPr>
        <a:xfrm>
          <a:off x="1531552" y="220640"/>
          <a:ext cx="2820580" cy="859932"/>
        </a:xfrm>
        <a:solidFill>
          <a:srgbClr val="F79646">
            <a:lumMod val="75000"/>
          </a:srgbClr>
        </a:solidFill>
        <a:ln w="25400" cap="flat" cmpd="sng" algn="ctr">
          <a:solidFill>
            <a:sysClr val="window" lastClr="FFFFFF">
              <a:hueOff val="0"/>
              <a:satOff val="0"/>
              <a:lumOff val="0"/>
              <a:alphaOff val="0"/>
            </a:sysClr>
          </a:solidFill>
          <a:prstDash val="solid"/>
        </a:ln>
        <a:effectLst/>
      </dgm:spPr>
      <dgm:t>
        <a:bodyPr/>
        <a:lstStyle/>
        <a:p>
          <a:endParaRPr lang="en-GB" dirty="0">
            <a:solidFill>
              <a:sysClr val="window" lastClr="FFFFFF"/>
            </a:solidFill>
            <a:latin typeface="Calibri"/>
            <a:ea typeface="+mn-ea"/>
            <a:cs typeface="+mn-cs"/>
          </a:endParaRPr>
        </a:p>
      </dgm:t>
    </dgm:pt>
    <dgm:pt modelId="{88BB3E89-703D-4269-954F-D323A5026EF6}" type="parTrans" cxnId="{CBFF1346-6EB5-464F-A49E-9F53E1595C6C}">
      <dgm:prSet/>
      <dgm:spPr>
        <a:xfrm>
          <a:off x="967436" y="650607"/>
          <a:ext cx="564116" cy="1612374"/>
        </a:xfrm>
        <a:noFill/>
        <a:ln w="25400" cap="flat" cmpd="sng" algn="ctr">
          <a:solidFill>
            <a:srgbClr val="4F81BD">
              <a:shade val="60000"/>
              <a:hueOff val="0"/>
              <a:satOff val="0"/>
              <a:lumOff val="0"/>
              <a:alphaOff val="0"/>
            </a:srgbClr>
          </a:solidFill>
          <a:prstDash val="solid"/>
        </a:ln>
        <a:effectLst/>
      </dgm:spPr>
      <dgm:t>
        <a:bodyPr/>
        <a:lstStyle/>
        <a:p>
          <a:endParaRPr lang="en-GB">
            <a:solidFill>
              <a:sysClr val="windowText" lastClr="000000">
                <a:hueOff val="0"/>
                <a:satOff val="0"/>
                <a:lumOff val="0"/>
                <a:alphaOff val="0"/>
              </a:sysClr>
            </a:solidFill>
            <a:latin typeface="Calibri"/>
            <a:ea typeface="+mn-ea"/>
            <a:cs typeface="+mn-cs"/>
          </a:endParaRPr>
        </a:p>
      </dgm:t>
    </dgm:pt>
    <dgm:pt modelId="{11D05692-07B6-40AE-9BFD-FF99AF2BB671}" type="sibTrans" cxnId="{CBFF1346-6EB5-464F-A49E-9F53E1595C6C}">
      <dgm:prSet/>
      <dgm:spPr/>
      <dgm:t>
        <a:bodyPr/>
        <a:lstStyle/>
        <a:p>
          <a:endParaRPr lang="en-GB"/>
        </a:p>
      </dgm:t>
    </dgm:pt>
    <dgm:pt modelId="{2FF287AE-6ECF-4F66-8B90-DBABF272FD27}">
      <dgm:prSet phldrT="[Text]"/>
      <dgm:spPr>
        <a:xfrm>
          <a:off x="1531552" y="3445389"/>
          <a:ext cx="2820580" cy="859932"/>
        </a:xfrm>
        <a:solidFill>
          <a:srgbClr val="8064A2">
            <a:lumMod val="75000"/>
          </a:srgbClr>
        </a:solidFill>
        <a:ln w="25400" cap="flat" cmpd="sng" algn="ctr">
          <a:solidFill>
            <a:sysClr val="window" lastClr="FFFFFF">
              <a:hueOff val="0"/>
              <a:satOff val="0"/>
              <a:lumOff val="0"/>
              <a:alphaOff val="0"/>
            </a:sysClr>
          </a:solidFill>
          <a:prstDash val="solid"/>
        </a:ln>
        <a:effectLst/>
      </dgm:spPr>
      <dgm:t>
        <a:bodyPr/>
        <a:lstStyle/>
        <a:p>
          <a:r>
            <a:rPr lang="en-GB" dirty="0">
              <a:solidFill>
                <a:sysClr val="window" lastClr="FFFFFF"/>
              </a:solidFill>
              <a:latin typeface="Calibri"/>
              <a:ea typeface="+mn-ea"/>
              <a:cs typeface="+mn-cs"/>
            </a:rPr>
            <a:t>Joint External Evaluation</a:t>
          </a:r>
        </a:p>
      </dgm:t>
    </dgm:pt>
    <dgm:pt modelId="{A401274B-2B85-46BE-9172-74BCF8CC9910}" type="parTrans" cxnId="{74D56AE8-5227-4BD6-BC84-9A70B9375254}">
      <dgm:prSet/>
      <dgm:spPr>
        <a:xfrm>
          <a:off x="967436" y="2262981"/>
          <a:ext cx="564116" cy="1612374"/>
        </a:xfrm>
        <a:noFill/>
        <a:ln w="25400" cap="flat" cmpd="sng" algn="ctr">
          <a:solidFill>
            <a:srgbClr val="4F81BD">
              <a:shade val="60000"/>
              <a:hueOff val="0"/>
              <a:satOff val="0"/>
              <a:lumOff val="0"/>
              <a:alphaOff val="0"/>
            </a:srgbClr>
          </a:solidFill>
          <a:prstDash val="solid"/>
        </a:ln>
        <a:effectLst/>
      </dgm:spPr>
      <dgm:t>
        <a:bodyPr/>
        <a:lstStyle/>
        <a:p>
          <a:endParaRPr lang="en-GB">
            <a:solidFill>
              <a:sysClr val="windowText" lastClr="000000">
                <a:hueOff val="0"/>
                <a:satOff val="0"/>
                <a:lumOff val="0"/>
                <a:alphaOff val="0"/>
              </a:sysClr>
            </a:solidFill>
            <a:latin typeface="Calibri"/>
            <a:ea typeface="+mn-ea"/>
            <a:cs typeface="+mn-cs"/>
          </a:endParaRPr>
        </a:p>
      </dgm:t>
    </dgm:pt>
    <dgm:pt modelId="{18AE258C-6FE7-4B19-9182-D11CB3DF2DD2}" type="sibTrans" cxnId="{74D56AE8-5227-4BD6-BC84-9A70B9375254}">
      <dgm:prSet/>
      <dgm:spPr/>
      <dgm:t>
        <a:bodyPr/>
        <a:lstStyle/>
        <a:p>
          <a:endParaRPr lang="en-GB"/>
        </a:p>
      </dgm:t>
    </dgm:pt>
    <dgm:pt modelId="{EA13DCF0-40E0-40AA-A2F8-E1FB390A09B7}">
      <dgm:prSet/>
      <dgm:spPr>
        <a:xfrm>
          <a:off x="1531552" y="1295556"/>
          <a:ext cx="2820580" cy="859932"/>
        </a:xfrm>
        <a:solidFill>
          <a:srgbClr val="C0504D"/>
        </a:solidFill>
        <a:ln w="25400" cap="flat" cmpd="sng" algn="ctr">
          <a:solidFill>
            <a:sysClr val="window" lastClr="FFFFFF">
              <a:hueOff val="0"/>
              <a:satOff val="0"/>
              <a:lumOff val="0"/>
              <a:alphaOff val="0"/>
            </a:sysClr>
          </a:solidFill>
          <a:prstDash val="solid"/>
        </a:ln>
        <a:effectLst/>
      </dgm:spPr>
      <dgm:t>
        <a:bodyPr/>
        <a:lstStyle/>
        <a:p>
          <a:endParaRPr lang="en-GB" dirty="0">
            <a:solidFill>
              <a:sysClr val="window" lastClr="FFFFFF"/>
            </a:solidFill>
            <a:latin typeface="Calibri"/>
            <a:ea typeface="+mn-ea"/>
            <a:cs typeface="+mn-cs"/>
          </a:endParaRPr>
        </a:p>
      </dgm:t>
    </dgm:pt>
    <dgm:pt modelId="{02A0430F-AE64-4667-A47E-0F1EC19E685E}" type="parTrans" cxnId="{DD8D7512-78F6-479C-B886-A416C1C205E4}">
      <dgm:prSet/>
      <dgm:spPr>
        <a:xfrm>
          <a:off x="967436" y="1725523"/>
          <a:ext cx="564116" cy="537458"/>
        </a:xfrm>
        <a:noFill/>
        <a:ln w="25400" cap="flat" cmpd="sng" algn="ctr">
          <a:solidFill>
            <a:srgbClr val="4F81BD">
              <a:shade val="60000"/>
              <a:hueOff val="0"/>
              <a:satOff val="0"/>
              <a:lumOff val="0"/>
              <a:alphaOff val="0"/>
            </a:srgbClr>
          </a:solidFill>
          <a:prstDash val="solid"/>
        </a:ln>
        <a:effectLst/>
      </dgm:spPr>
      <dgm:t>
        <a:bodyPr/>
        <a:lstStyle/>
        <a:p>
          <a:endParaRPr lang="en-GB">
            <a:solidFill>
              <a:sysClr val="windowText" lastClr="000000">
                <a:hueOff val="0"/>
                <a:satOff val="0"/>
                <a:lumOff val="0"/>
                <a:alphaOff val="0"/>
              </a:sysClr>
            </a:solidFill>
            <a:latin typeface="Calibri"/>
            <a:ea typeface="+mn-ea"/>
            <a:cs typeface="+mn-cs"/>
          </a:endParaRPr>
        </a:p>
      </dgm:t>
    </dgm:pt>
    <dgm:pt modelId="{71350CCA-B20B-4D4F-82F2-BD8D36C5AFA8}" type="sibTrans" cxnId="{DD8D7512-78F6-479C-B886-A416C1C205E4}">
      <dgm:prSet/>
      <dgm:spPr/>
      <dgm:t>
        <a:bodyPr/>
        <a:lstStyle/>
        <a:p>
          <a:endParaRPr lang="en-GB"/>
        </a:p>
      </dgm:t>
    </dgm:pt>
    <dgm:pt modelId="{D613854D-1058-4622-8EB7-9EA338504E37}">
      <dgm:prSet/>
      <dgm:spPr>
        <a:xfrm>
          <a:off x="1531552" y="2370473"/>
          <a:ext cx="2820580" cy="859932"/>
        </a:xfrm>
        <a:solidFill>
          <a:srgbClr val="9BBB59">
            <a:lumMod val="75000"/>
          </a:srgbClr>
        </a:solidFill>
        <a:ln w="25400" cap="flat" cmpd="sng" algn="ctr">
          <a:solidFill>
            <a:sysClr val="window" lastClr="FFFFFF">
              <a:hueOff val="0"/>
              <a:satOff val="0"/>
              <a:lumOff val="0"/>
              <a:alphaOff val="0"/>
            </a:sysClr>
          </a:solidFill>
          <a:prstDash val="solid"/>
        </a:ln>
        <a:effectLst/>
      </dgm:spPr>
      <dgm:t>
        <a:bodyPr/>
        <a:lstStyle/>
        <a:p>
          <a:endParaRPr lang="en-GB" dirty="0">
            <a:solidFill>
              <a:sysClr val="window" lastClr="FFFFFF"/>
            </a:solidFill>
            <a:latin typeface="Calibri"/>
            <a:ea typeface="+mn-ea"/>
            <a:cs typeface="+mn-cs"/>
          </a:endParaRPr>
        </a:p>
      </dgm:t>
    </dgm:pt>
    <dgm:pt modelId="{74C01833-C396-4B91-9978-C93911072303}" type="parTrans" cxnId="{E7ED96D3-90BC-4BE7-A55C-B70C591ACE86}">
      <dgm:prSet/>
      <dgm:spPr>
        <a:xfrm>
          <a:off x="967436" y="2262981"/>
          <a:ext cx="564116" cy="537458"/>
        </a:xfrm>
        <a:noFill/>
        <a:ln w="25400" cap="flat" cmpd="sng" algn="ctr">
          <a:solidFill>
            <a:srgbClr val="4F81BD">
              <a:shade val="60000"/>
              <a:hueOff val="0"/>
              <a:satOff val="0"/>
              <a:lumOff val="0"/>
              <a:alphaOff val="0"/>
            </a:srgbClr>
          </a:solidFill>
          <a:prstDash val="solid"/>
        </a:ln>
        <a:effectLst/>
      </dgm:spPr>
      <dgm:t>
        <a:bodyPr/>
        <a:lstStyle/>
        <a:p>
          <a:endParaRPr lang="en-GB">
            <a:solidFill>
              <a:sysClr val="windowText" lastClr="000000">
                <a:hueOff val="0"/>
                <a:satOff val="0"/>
                <a:lumOff val="0"/>
                <a:alphaOff val="0"/>
              </a:sysClr>
            </a:solidFill>
            <a:latin typeface="Calibri"/>
            <a:ea typeface="+mn-ea"/>
            <a:cs typeface="+mn-cs"/>
          </a:endParaRPr>
        </a:p>
      </dgm:t>
    </dgm:pt>
    <dgm:pt modelId="{D9DFD346-DDFC-4129-97E9-1E5550573824}" type="sibTrans" cxnId="{E7ED96D3-90BC-4BE7-A55C-B70C591ACE86}">
      <dgm:prSet/>
      <dgm:spPr/>
      <dgm:t>
        <a:bodyPr/>
        <a:lstStyle/>
        <a:p>
          <a:endParaRPr lang="en-GB"/>
        </a:p>
      </dgm:t>
    </dgm:pt>
    <dgm:pt modelId="{2DA86669-412F-4E28-935D-A255BD5A3F09}" type="pres">
      <dgm:prSet presAssocID="{FFDDE65A-3573-4E44-A8D2-0FF62DCD9D7B}" presName="Name0" presStyleCnt="0">
        <dgm:presLayoutVars>
          <dgm:chPref val="1"/>
          <dgm:dir/>
          <dgm:animOne val="branch"/>
          <dgm:animLvl val="lvl"/>
          <dgm:resizeHandles val="exact"/>
        </dgm:presLayoutVars>
      </dgm:prSet>
      <dgm:spPr/>
      <dgm:t>
        <a:bodyPr/>
        <a:lstStyle/>
        <a:p>
          <a:endParaRPr lang="en-GB"/>
        </a:p>
      </dgm:t>
    </dgm:pt>
    <dgm:pt modelId="{3F70B141-8F09-426B-8AC6-09093898872D}" type="pres">
      <dgm:prSet presAssocID="{052DEBEB-9F7D-4B08-AC68-065B9AA23DF3}" presName="root1" presStyleCnt="0"/>
      <dgm:spPr/>
    </dgm:pt>
    <dgm:pt modelId="{18F1827C-962B-44AB-B705-3AE8B1582355}" type="pres">
      <dgm:prSet presAssocID="{052DEBEB-9F7D-4B08-AC68-065B9AA23DF3}" presName="LevelOneTextNode" presStyleLbl="node0" presStyleIdx="0" presStyleCnt="1" custLinFactX="-100000" custLinFactNeighborX="-172368" custLinFactNeighborY="0">
        <dgm:presLayoutVars>
          <dgm:chPref val="3"/>
        </dgm:presLayoutVars>
      </dgm:prSet>
      <dgm:spPr>
        <a:prstGeom prst="rect">
          <a:avLst/>
        </a:prstGeom>
      </dgm:spPr>
      <dgm:t>
        <a:bodyPr/>
        <a:lstStyle/>
        <a:p>
          <a:endParaRPr lang="en-GB"/>
        </a:p>
      </dgm:t>
    </dgm:pt>
    <dgm:pt modelId="{6F999352-146B-4E5F-9671-E14F19776AA7}" type="pres">
      <dgm:prSet presAssocID="{052DEBEB-9F7D-4B08-AC68-065B9AA23DF3}" presName="level2hierChild" presStyleCnt="0"/>
      <dgm:spPr/>
    </dgm:pt>
    <dgm:pt modelId="{7D766865-F55E-4332-9BCA-F79DBA8489A3}" type="pres">
      <dgm:prSet presAssocID="{88BB3E89-703D-4269-954F-D323A5026EF6}" presName="conn2-1" presStyleLbl="parChTrans1D2" presStyleIdx="0" presStyleCnt="4"/>
      <dgm:spPr>
        <a:custGeom>
          <a:avLst/>
          <a:gdLst/>
          <a:ahLst/>
          <a:cxnLst/>
          <a:rect l="0" t="0" r="0" b="0"/>
          <a:pathLst>
            <a:path>
              <a:moveTo>
                <a:pt x="0" y="1612374"/>
              </a:moveTo>
              <a:lnTo>
                <a:pt x="282058" y="1612374"/>
              </a:lnTo>
              <a:lnTo>
                <a:pt x="282058" y="0"/>
              </a:lnTo>
              <a:lnTo>
                <a:pt x="564116" y="0"/>
              </a:lnTo>
            </a:path>
          </a:pathLst>
        </a:custGeom>
      </dgm:spPr>
      <dgm:t>
        <a:bodyPr/>
        <a:lstStyle/>
        <a:p>
          <a:endParaRPr lang="en-GB"/>
        </a:p>
      </dgm:t>
    </dgm:pt>
    <dgm:pt modelId="{95FE64E5-54DA-4F19-BD6E-1CADDDEED915}" type="pres">
      <dgm:prSet presAssocID="{88BB3E89-703D-4269-954F-D323A5026EF6}" presName="connTx" presStyleLbl="parChTrans1D2" presStyleIdx="0" presStyleCnt="4"/>
      <dgm:spPr/>
      <dgm:t>
        <a:bodyPr/>
        <a:lstStyle/>
        <a:p>
          <a:endParaRPr lang="en-GB"/>
        </a:p>
      </dgm:t>
    </dgm:pt>
    <dgm:pt modelId="{A7836F34-5FF3-40E1-8D5B-56846A6211A1}" type="pres">
      <dgm:prSet presAssocID="{7BD7E75C-52A0-4F2F-B0B5-4A5B157B89E1}" presName="root2" presStyleCnt="0"/>
      <dgm:spPr/>
    </dgm:pt>
    <dgm:pt modelId="{CB7083F8-4B9D-4854-AAF9-A98B72E683F4}" type="pres">
      <dgm:prSet presAssocID="{7BD7E75C-52A0-4F2F-B0B5-4A5B157B89E1}" presName="LevelTwoTextNode" presStyleLbl="node2" presStyleIdx="0" presStyleCnt="4" custLinFactNeighborX="-83039" custLinFactNeighborY="0">
        <dgm:presLayoutVars>
          <dgm:chPref val="3"/>
        </dgm:presLayoutVars>
      </dgm:prSet>
      <dgm:spPr>
        <a:prstGeom prst="rect">
          <a:avLst/>
        </a:prstGeom>
      </dgm:spPr>
      <dgm:t>
        <a:bodyPr/>
        <a:lstStyle/>
        <a:p>
          <a:endParaRPr lang="en-GB"/>
        </a:p>
      </dgm:t>
    </dgm:pt>
    <dgm:pt modelId="{A3D7D8CA-D3EC-425E-BE7E-D82DD6251E76}" type="pres">
      <dgm:prSet presAssocID="{7BD7E75C-52A0-4F2F-B0B5-4A5B157B89E1}" presName="level3hierChild" presStyleCnt="0"/>
      <dgm:spPr/>
    </dgm:pt>
    <dgm:pt modelId="{E177FA87-ED31-450D-94E7-DE7665E3D20E}" type="pres">
      <dgm:prSet presAssocID="{02A0430F-AE64-4667-A47E-0F1EC19E685E}" presName="conn2-1" presStyleLbl="parChTrans1D2" presStyleIdx="1" presStyleCnt="4"/>
      <dgm:spPr>
        <a:custGeom>
          <a:avLst/>
          <a:gdLst/>
          <a:ahLst/>
          <a:cxnLst/>
          <a:rect l="0" t="0" r="0" b="0"/>
          <a:pathLst>
            <a:path>
              <a:moveTo>
                <a:pt x="0" y="537458"/>
              </a:moveTo>
              <a:lnTo>
                <a:pt x="282058" y="537458"/>
              </a:lnTo>
              <a:lnTo>
                <a:pt x="282058" y="0"/>
              </a:lnTo>
              <a:lnTo>
                <a:pt x="564116" y="0"/>
              </a:lnTo>
            </a:path>
          </a:pathLst>
        </a:custGeom>
      </dgm:spPr>
      <dgm:t>
        <a:bodyPr/>
        <a:lstStyle/>
        <a:p>
          <a:endParaRPr lang="en-GB"/>
        </a:p>
      </dgm:t>
    </dgm:pt>
    <dgm:pt modelId="{0A3220FD-6CF3-4870-8813-A123177A3705}" type="pres">
      <dgm:prSet presAssocID="{02A0430F-AE64-4667-A47E-0F1EC19E685E}" presName="connTx" presStyleLbl="parChTrans1D2" presStyleIdx="1" presStyleCnt="4"/>
      <dgm:spPr/>
      <dgm:t>
        <a:bodyPr/>
        <a:lstStyle/>
        <a:p>
          <a:endParaRPr lang="en-GB"/>
        </a:p>
      </dgm:t>
    </dgm:pt>
    <dgm:pt modelId="{99970DBD-399D-4560-818A-81DA4B884E81}" type="pres">
      <dgm:prSet presAssocID="{EA13DCF0-40E0-40AA-A2F8-E1FB390A09B7}" presName="root2" presStyleCnt="0"/>
      <dgm:spPr/>
    </dgm:pt>
    <dgm:pt modelId="{30E3A328-8105-4D68-BCB5-3894E7D7C2EE}" type="pres">
      <dgm:prSet presAssocID="{EA13DCF0-40E0-40AA-A2F8-E1FB390A09B7}" presName="LevelTwoTextNode" presStyleLbl="node2" presStyleIdx="1" presStyleCnt="4" custLinFactNeighborX="-83039" custLinFactNeighborY="0">
        <dgm:presLayoutVars>
          <dgm:chPref val="3"/>
        </dgm:presLayoutVars>
      </dgm:prSet>
      <dgm:spPr>
        <a:prstGeom prst="rect">
          <a:avLst/>
        </a:prstGeom>
      </dgm:spPr>
      <dgm:t>
        <a:bodyPr/>
        <a:lstStyle/>
        <a:p>
          <a:endParaRPr lang="en-GB"/>
        </a:p>
      </dgm:t>
    </dgm:pt>
    <dgm:pt modelId="{050BDF41-3E88-457E-9FC7-EEEECD2AEEA7}" type="pres">
      <dgm:prSet presAssocID="{EA13DCF0-40E0-40AA-A2F8-E1FB390A09B7}" presName="level3hierChild" presStyleCnt="0"/>
      <dgm:spPr/>
    </dgm:pt>
    <dgm:pt modelId="{13F9134F-68F5-42E5-9166-E52B241A3418}" type="pres">
      <dgm:prSet presAssocID="{74C01833-C396-4B91-9978-C93911072303}" presName="conn2-1" presStyleLbl="parChTrans1D2" presStyleIdx="2" presStyleCnt="4"/>
      <dgm:spPr>
        <a:custGeom>
          <a:avLst/>
          <a:gdLst/>
          <a:ahLst/>
          <a:cxnLst/>
          <a:rect l="0" t="0" r="0" b="0"/>
          <a:pathLst>
            <a:path>
              <a:moveTo>
                <a:pt x="0" y="0"/>
              </a:moveTo>
              <a:lnTo>
                <a:pt x="282058" y="0"/>
              </a:lnTo>
              <a:lnTo>
                <a:pt x="282058" y="537458"/>
              </a:lnTo>
              <a:lnTo>
                <a:pt x="564116" y="537458"/>
              </a:lnTo>
            </a:path>
          </a:pathLst>
        </a:custGeom>
      </dgm:spPr>
      <dgm:t>
        <a:bodyPr/>
        <a:lstStyle/>
        <a:p>
          <a:endParaRPr lang="en-GB"/>
        </a:p>
      </dgm:t>
    </dgm:pt>
    <dgm:pt modelId="{F3E318EE-692B-4B61-9CED-30F020C520E4}" type="pres">
      <dgm:prSet presAssocID="{74C01833-C396-4B91-9978-C93911072303}" presName="connTx" presStyleLbl="parChTrans1D2" presStyleIdx="2" presStyleCnt="4"/>
      <dgm:spPr/>
      <dgm:t>
        <a:bodyPr/>
        <a:lstStyle/>
        <a:p>
          <a:endParaRPr lang="en-GB"/>
        </a:p>
      </dgm:t>
    </dgm:pt>
    <dgm:pt modelId="{0554B3FA-F15C-4BD8-A6A2-61D3626B0A37}" type="pres">
      <dgm:prSet presAssocID="{D613854D-1058-4622-8EB7-9EA338504E37}" presName="root2" presStyleCnt="0"/>
      <dgm:spPr/>
    </dgm:pt>
    <dgm:pt modelId="{3831901B-8501-4ACC-96A1-14E89A4CD978}" type="pres">
      <dgm:prSet presAssocID="{D613854D-1058-4622-8EB7-9EA338504E37}" presName="LevelTwoTextNode" presStyleLbl="node2" presStyleIdx="2" presStyleCnt="4" custLinFactNeighborX="-83039" custLinFactNeighborY="0">
        <dgm:presLayoutVars>
          <dgm:chPref val="3"/>
        </dgm:presLayoutVars>
      </dgm:prSet>
      <dgm:spPr>
        <a:prstGeom prst="rect">
          <a:avLst/>
        </a:prstGeom>
      </dgm:spPr>
      <dgm:t>
        <a:bodyPr/>
        <a:lstStyle/>
        <a:p>
          <a:endParaRPr lang="en-GB"/>
        </a:p>
      </dgm:t>
    </dgm:pt>
    <dgm:pt modelId="{855038B8-75DE-4FC5-8C31-7D3736CE0F6D}" type="pres">
      <dgm:prSet presAssocID="{D613854D-1058-4622-8EB7-9EA338504E37}" presName="level3hierChild" presStyleCnt="0"/>
      <dgm:spPr/>
    </dgm:pt>
    <dgm:pt modelId="{F0C9DA23-43F1-42A6-AC7D-2FF6AB990CB5}" type="pres">
      <dgm:prSet presAssocID="{A401274B-2B85-46BE-9172-74BCF8CC9910}" presName="conn2-1" presStyleLbl="parChTrans1D2" presStyleIdx="3" presStyleCnt="4"/>
      <dgm:spPr>
        <a:custGeom>
          <a:avLst/>
          <a:gdLst/>
          <a:ahLst/>
          <a:cxnLst/>
          <a:rect l="0" t="0" r="0" b="0"/>
          <a:pathLst>
            <a:path>
              <a:moveTo>
                <a:pt x="0" y="0"/>
              </a:moveTo>
              <a:lnTo>
                <a:pt x="282058" y="0"/>
              </a:lnTo>
              <a:lnTo>
                <a:pt x="282058" y="1612374"/>
              </a:lnTo>
              <a:lnTo>
                <a:pt x="564116" y="1612374"/>
              </a:lnTo>
            </a:path>
          </a:pathLst>
        </a:custGeom>
      </dgm:spPr>
      <dgm:t>
        <a:bodyPr/>
        <a:lstStyle/>
        <a:p>
          <a:endParaRPr lang="en-GB"/>
        </a:p>
      </dgm:t>
    </dgm:pt>
    <dgm:pt modelId="{38A3D90C-09B8-44CC-8282-D3AFA27FE7F2}" type="pres">
      <dgm:prSet presAssocID="{A401274B-2B85-46BE-9172-74BCF8CC9910}" presName="connTx" presStyleLbl="parChTrans1D2" presStyleIdx="3" presStyleCnt="4"/>
      <dgm:spPr/>
      <dgm:t>
        <a:bodyPr/>
        <a:lstStyle/>
        <a:p>
          <a:endParaRPr lang="en-GB"/>
        </a:p>
      </dgm:t>
    </dgm:pt>
    <dgm:pt modelId="{B288F43F-F2EA-4FFE-87F3-84764AEDD977}" type="pres">
      <dgm:prSet presAssocID="{2FF287AE-6ECF-4F66-8B90-DBABF272FD27}" presName="root2" presStyleCnt="0"/>
      <dgm:spPr/>
    </dgm:pt>
    <dgm:pt modelId="{A4F58C07-DC5A-46E7-B509-DB2DAB2CAF65}" type="pres">
      <dgm:prSet presAssocID="{2FF287AE-6ECF-4F66-8B90-DBABF272FD27}" presName="LevelTwoTextNode" presStyleLbl="node2" presStyleIdx="3" presStyleCnt="4" custLinFactNeighborX="-83039" custLinFactNeighborY="0">
        <dgm:presLayoutVars>
          <dgm:chPref val="3"/>
        </dgm:presLayoutVars>
      </dgm:prSet>
      <dgm:spPr>
        <a:prstGeom prst="rect">
          <a:avLst/>
        </a:prstGeom>
      </dgm:spPr>
      <dgm:t>
        <a:bodyPr/>
        <a:lstStyle/>
        <a:p>
          <a:endParaRPr lang="en-GB"/>
        </a:p>
      </dgm:t>
    </dgm:pt>
    <dgm:pt modelId="{8FE25607-21CF-4972-9C65-BD156D9EF533}" type="pres">
      <dgm:prSet presAssocID="{2FF287AE-6ECF-4F66-8B90-DBABF272FD27}" presName="level3hierChild" presStyleCnt="0"/>
      <dgm:spPr/>
    </dgm:pt>
  </dgm:ptLst>
  <dgm:cxnLst>
    <dgm:cxn modelId="{DD8D7512-78F6-479C-B886-A416C1C205E4}" srcId="{052DEBEB-9F7D-4B08-AC68-065B9AA23DF3}" destId="{EA13DCF0-40E0-40AA-A2F8-E1FB390A09B7}" srcOrd="1" destOrd="0" parTransId="{02A0430F-AE64-4667-A47E-0F1EC19E685E}" sibTransId="{71350CCA-B20B-4D4F-82F2-BD8D36C5AFA8}"/>
    <dgm:cxn modelId="{07032625-8F8B-4E6D-8D24-CCAA446A9AC5}" type="presOf" srcId="{FFDDE65A-3573-4E44-A8D2-0FF62DCD9D7B}" destId="{2DA86669-412F-4E28-935D-A255BD5A3F09}" srcOrd="0" destOrd="0" presId="urn:microsoft.com/office/officeart/2008/layout/HorizontalMultiLevelHierarchy"/>
    <dgm:cxn modelId="{5831B88B-0FD8-4C06-9D6E-9E07B2D2AB10}" type="presOf" srcId="{88BB3E89-703D-4269-954F-D323A5026EF6}" destId="{95FE64E5-54DA-4F19-BD6E-1CADDDEED915}" srcOrd="1" destOrd="0" presId="urn:microsoft.com/office/officeart/2008/layout/HorizontalMultiLevelHierarchy"/>
    <dgm:cxn modelId="{D21E7E1C-551F-4915-98CE-1E29501510BB}" type="presOf" srcId="{A401274B-2B85-46BE-9172-74BCF8CC9910}" destId="{F0C9DA23-43F1-42A6-AC7D-2FF6AB990CB5}" srcOrd="0" destOrd="0" presId="urn:microsoft.com/office/officeart/2008/layout/HorizontalMultiLevelHierarchy"/>
    <dgm:cxn modelId="{191FAB0C-3E0C-4C5F-85A7-6800C0E612DE}" type="presOf" srcId="{74C01833-C396-4B91-9978-C93911072303}" destId="{F3E318EE-692B-4B61-9CED-30F020C520E4}" srcOrd="1" destOrd="0" presId="urn:microsoft.com/office/officeart/2008/layout/HorizontalMultiLevelHierarchy"/>
    <dgm:cxn modelId="{7B49DEB5-9670-4DCA-9A1E-5A20A0AD4FED}" type="presOf" srcId="{D613854D-1058-4622-8EB7-9EA338504E37}" destId="{3831901B-8501-4ACC-96A1-14E89A4CD978}" srcOrd="0" destOrd="0" presId="urn:microsoft.com/office/officeart/2008/layout/HorizontalMultiLevelHierarchy"/>
    <dgm:cxn modelId="{E7ED96D3-90BC-4BE7-A55C-B70C591ACE86}" srcId="{052DEBEB-9F7D-4B08-AC68-065B9AA23DF3}" destId="{D613854D-1058-4622-8EB7-9EA338504E37}" srcOrd="2" destOrd="0" parTransId="{74C01833-C396-4B91-9978-C93911072303}" sibTransId="{D9DFD346-DDFC-4129-97E9-1E5550573824}"/>
    <dgm:cxn modelId="{BE677011-7830-4335-A4DB-4B583ECB0786}" type="presOf" srcId="{A401274B-2B85-46BE-9172-74BCF8CC9910}" destId="{38A3D90C-09B8-44CC-8282-D3AFA27FE7F2}" srcOrd="1" destOrd="0" presId="urn:microsoft.com/office/officeart/2008/layout/HorizontalMultiLevelHierarchy"/>
    <dgm:cxn modelId="{9B926C38-87AE-4C80-A947-3CF3C78716AB}" type="presOf" srcId="{74C01833-C396-4B91-9978-C93911072303}" destId="{13F9134F-68F5-42E5-9166-E52B241A3418}" srcOrd="0" destOrd="0" presId="urn:microsoft.com/office/officeart/2008/layout/HorizontalMultiLevelHierarchy"/>
    <dgm:cxn modelId="{1816F920-F17D-48D7-99D2-E08D2951E068}" type="presOf" srcId="{7BD7E75C-52A0-4F2F-B0B5-4A5B157B89E1}" destId="{CB7083F8-4B9D-4854-AAF9-A98B72E683F4}" srcOrd="0" destOrd="0" presId="urn:microsoft.com/office/officeart/2008/layout/HorizontalMultiLevelHierarchy"/>
    <dgm:cxn modelId="{1056B642-2BB2-430B-BBC6-61177AAF855E}" type="presOf" srcId="{2FF287AE-6ECF-4F66-8B90-DBABF272FD27}" destId="{A4F58C07-DC5A-46E7-B509-DB2DAB2CAF65}" srcOrd="0" destOrd="0" presId="urn:microsoft.com/office/officeart/2008/layout/HorizontalMultiLevelHierarchy"/>
    <dgm:cxn modelId="{9643AE46-963C-47AD-86C5-5094FE67E826}" type="presOf" srcId="{88BB3E89-703D-4269-954F-D323A5026EF6}" destId="{7D766865-F55E-4332-9BCA-F79DBA8489A3}" srcOrd="0" destOrd="0" presId="urn:microsoft.com/office/officeart/2008/layout/HorizontalMultiLevelHierarchy"/>
    <dgm:cxn modelId="{A1E4F7C9-B99A-4EF0-9FDF-88D6A63E8F79}" type="presOf" srcId="{EA13DCF0-40E0-40AA-A2F8-E1FB390A09B7}" destId="{30E3A328-8105-4D68-BCB5-3894E7D7C2EE}" srcOrd="0" destOrd="0" presId="urn:microsoft.com/office/officeart/2008/layout/HorizontalMultiLevelHierarchy"/>
    <dgm:cxn modelId="{D6932AA0-EB66-4934-B8CF-372AFF14DA10}" srcId="{FFDDE65A-3573-4E44-A8D2-0FF62DCD9D7B}" destId="{052DEBEB-9F7D-4B08-AC68-065B9AA23DF3}" srcOrd="0" destOrd="0" parTransId="{C2101113-374C-4BAE-B8D6-C3C5E95BECE6}" sibTransId="{210C6EBC-A23A-4607-B7E4-79EE9AC7192A}"/>
    <dgm:cxn modelId="{5852C610-259D-4189-B7F1-D8B6D78334BB}" type="presOf" srcId="{02A0430F-AE64-4667-A47E-0F1EC19E685E}" destId="{0A3220FD-6CF3-4870-8813-A123177A3705}" srcOrd="1" destOrd="0" presId="urn:microsoft.com/office/officeart/2008/layout/HorizontalMultiLevelHierarchy"/>
    <dgm:cxn modelId="{5B5CA925-EEFF-4BEF-833F-33C4B8BEF7EE}" type="presOf" srcId="{02A0430F-AE64-4667-A47E-0F1EC19E685E}" destId="{E177FA87-ED31-450D-94E7-DE7665E3D20E}" srcOrd="0" destOrd="0" presId="urn:microsoft.com/office/officeart/2008/layout/HorizontalMultiLevelHierarchy"/>
    <dgm:cxn modelId="{74D56AE8-5227-4BD6-BC84-9A70B9375254}" srcId="{052DEBEB-9F7D-4B08-AC68-065B9AA23DF3}" destId="{2FF287AE-6ECF-4F66-8B90-DBABF272FD27}" srcOrd="3" destOrd="0" parTransId="{A401274B-2B85-46BE-9172-74BCF8CC9910}" sibTransId="{18AE258C-6FE7-4B19-9182-D11CB3DF2DD2}"/>
    <dgm:cxn modelId="{CBFF1346-6EB5-464F-A49E-9F53E1595C6C}" srcId="{052DEBEB-9F7D-4B08-AC68-065B9AA23DF3}" destId="{7BD7E75C-52A0-4F2F-B0B5-4A5B157B89E1}" srcOrd="0" destOrd="0" parTransId="{88BB3E89-703D-4269-954F-D323A5026EF6}" sibTransId="{11D05692-07B6-40AE-9BFD-FF99AF2BB671}"/>
    <dgm:cxn modelId="{7F035641-9BE6-49B8-BA9B-ABF443CCB282}" type="presOf" srcId="{052DEBEB-9F7D-4B08-AC68-065B9AA23DF3}" destId="{18F1827C-962B-44AB-B705-3AE8B1582355}" srcOrd="0" destOrd="0" presId="urn:microsoft.com/office/officeart/2008/layout/HorizontalMultiLevelHierarchy"/>
    <dgm:cxn modelId="{60DD22F5-55D9-47E4-9233-E9F68204EAE7}" type="presParOf" srcId="{2DA86669-412F-4E28-935D-A255BD5A3F09}" destId="{3F70B141-8F09-426B-8AC6-09093898872D}" srcOrd="0" destOrd="0" presId="urn:microsoft.com/office/officeart/2008/layout/HorizontalMultiLevelHierarchy"/>
    <dgm:cxn modelId="{C0AB27DF-B7AA-4DDC-BA7B-24A51CE645E8}" type="presParOf" srcId="{3F70B141-8F09-426B-8AC6-09093898872D}" destId="{18F1827C-962B-44AB-B705-3AE8B1582355}" srcOrd="0" destOrd="0" presId="urn:microsoft.com/office/officeart/2008/layout/HorizontalMultiLevelHierarchy"/>
    <dgm:cxn modelId="{5F94AFB8-51D7-4BB1-BE8A-7486D590FF74}" type="presParOf" srcId="{3F70B141-8F09-426B-8AC6-09093898872D}" destId="{6F999352-146B-4E5F-9671-E14F19776AA7}" srcOrd="1" destOrd="0" presId="urn:microsoft.com/office/officeart/2008/layout/HorizontalMultiLevelHierarchy"/>
    <dgm:cxn modelId="{59A7CF79-D7F4-48F1-AD90-DC5DB97AB59A}" type="presParOf" srcId="{6F999352-146B-4E5F-9671-E14F19776AA7}" destId="{7D766865-F55E-4332-9BCA-F79DBA8489A3}" srcOrd="0" destOrd="0" presId="urn:microsoft.com/office/officeart/2008/layout/HorizontalMultiLevelHierarchy"/>
    <dgm:cxn modelId="{66B0F5C5-DEBC-481C-97D1-BEC04381D392}" type="presParOf" srcId="{7D766865-F55E-4332-9BCA-F79DBA8489A3}" destId="{95FE64E5-54DA-4F19-BD6E-1CADDDEED915}" srcOrd="0" destOrd="0" presId="urn:microsoft.com/office/officeart/2008/layout/HorizontalMultiLevelHierarchy"/>
    <dgm:cxn modelId="{900B8D90-2C2B-4642-82F0-D609545A8DF0}" type="presParOf" srcId="{6F999352-146B-4E5F-9671-E14F19776AA7}" destId="{A7836F34-5FF3-40E1-8D5B-56846A6211A1}" srcOrd="1" destOrd="0" presId="urn:microsoft.com/office/officeart/2008/layout/HorizontalMultiLevelHierarchy"/>
    <dgm:cxn modelId="{AECBC4AC-DFE2-49CF-BB30-D0327FB896A1}" type="presParOf" srcId="{A7836F34-5FF3-40E1-8D5B-56846A6211A1}" destId="{CB7083F8-4B9D-4854-AAF9-A98B72E683F4}" srcOrd="0" destOrd="0" presId="urn:microsoft.com/office/officeart/2008/layout/HorizontalMultiLevelHierarchy"/>
    <dgm:cxn modelId="{870E1BC3-0593-4154-994F-5A713F94E559}" type="presParOf" srcId="{A7836F34-5FF3-40E1-8D5B-56846A6211A1}" destId="{A3D7D8CA-D3EC-425E-BE7E-D82DD6251E76}" srcOrd="1" destOrd="0" presId="urn:microsoft.com/office/officeart/2008/layout/HorizontalMultiLevelHierarchy"/>
    <dgm:cxn modelId="{1A5AD8B3-5DC7-4E7D-8984-F1DD1AE6810A}" type="presParOf" srcId="{6F999352-146B-4E5F-9671-E14F19776AA7}" destId="{E177FA87-ED31-450D-94E7-DE7665E3D20E}" srcOrd="2" destOrd="0" presId="urn:microsoft.com/office/officeart/2008/layout/HorizontalMultiLevelHierarchy"/>
    <dgm:cxn modelId="{70C522FC-1DEE-401F-BF14-8D2538021298}" type="presParOf" srcId="{E177FA87-ED31-450D-94E7-DE7665E3D20E}" destId="{0A3220FD-6CF3-4870-8813-A123177A3705}" srcOrd="0" destOrd="0" presId="urn:microsoft.com/office/officeart/2008/layout/HorizontalMultiLevelHierarchy"/>
    <dgm:cxn modelId="{67444917-49D8-4737-8733-7C1159E9FF70}" type="presParOf" srcId="{6F999352-146B-4E5F-9671-E14F19776AA7}" destId="{99970DBD-399D-4560-818A-81DA4B884E81}" srcOrd="3" destOrd="0" presId="urn:microsoft.com/office/officeart/2008/layout/HorizontalMultiLevelHierarchy"/>
    <dgm:cxn modelId="{E3FE0813-AF35-4CB6-AC05-1B190306F31A}" type="presParOf" srcId="{99970DBD-399D-4560-818A-81DA4B884E81}" destId="{30E3A328-8105-4D68-BCB5-3894E7D7C2EE}" srcOrd="0" destOrd="0" presId="urn:microsoft.com/office/officeart/2008/layout/HorizontalMultiLevelHierarchy"/>
    <dgm:cxn modelId="{1882B76A-A042-4489-8298-4556B723C180}" type="presParOf" srcId="{99970DBD-399D-4560-818A-81DA4B884E81}" destId="{050BDF41-3E88-457E-9FC7-EEEECD2AEEA7}" srcOrd="1" destOrd="0" presId="urn:microsoft.com/office/officeart/2008/layout/HorizontalMultiLevelHierarchy"/>
    <dgm:cxn modelId="{CDF6474D-2751-4477-BEBB-534B39F81164}" type="presParOf" srcId="{6F999352-146B-4E5F-9671-E14F19776AA7}" destId="{13F9134F-68F5-42E5-9166-E52B241A3418}" srcOrd="4" destOrd="0" presId="urn:microsoft.com/office/officeart/2008/layout/HorizontalMultiLevelHierarchy"/>
    <dgm:cxn modelId="{E0DD22DC-CE45-4206-BE6E-4556A6A83CEF}" type="presParOf" srcId="{13F9134F-68F5-42E5-9166-E52B241A3418}" destId="{F3E318EE-692B-4B61-9CED-30F020C520E4}" srcOrd="0" destOrd="0" presId="urn:microsoft.com/office/officeart/2008/layout/HorizontalMultiLevelHierarchy"/>
    <dgm:cxn modelId="{67D1DA51-097C-49B9-947B-32CA2AC3CFED}" type="presParOf" srcId="{6F999352-146B-4E5F-9671-E14F19776AA7}" destId="{0554B3FA-F15C-4BD8-A6A2-61D3626B0A37}" srcOrd="5" destOrd="0" presId="urn:microsoft.com/office/officeart/2008/layout/HorizontalMultiLevelHierarchy"/>
    <dgm:cxn modelId="{42EF36F9-35C4-4077-B13C-1C3B32DCBADC}" type="presParOf" srcId="{0554B3FA-F15C-4BD8-A6A2-61D3626B0A37}" destId="{3831901B-8501-4ACC-96A1-14E89A4CD978}" srcOrd="0" destOrd="0" presId="urn:microsoft.com/office/officeart/2008/layout/HorizontalMultiLevelHierarchy"/>
    <dgm:cxn modelId="{471DEF65-A659-4001-9690-CD90C3A02C2F}" type="presParOf" srcId="{0554B3FA-F15C-4BD8-A6A2-61D3626B0A37}" destId="{855038B8-75DE-4FC5-8C31-7D3736CE0F6D}" srcOrd="1" destOrd="0" presId="urn:microsoft.com/office/officeart/2008/layout/HorizontalMultiLevelHierarchy"/>
    <dgm:cxn modelId="{FB95D8F3-EBDA-40D1-B2C9-EB9098B3C4C1}" type="presParOf" srcId="{6F999352-146B-4E5F-9671-E14F19776AA7}" destId="{F0C9DA23-43F1-42A6-AC7D-2FF6AB990CB5}" srcOrd="6" destOrd="0" presId="urn:microsoft.com/office/officeart/2008/layout/HorizontalMultiLevelHierarchy"/>
    <dgm:cxn modelId="{29CE81BD-30FA-4E44-95EC-8735CBB7DA14}" type="presParOf" srcId="{F0C9DA23-43F1-42A6-AC7D-2FF6AB990CB5}" destId="{38A3D90C-09B8-44CC-8282-D3AFA27FE7F2}" srcOrd="0" destOrd="0" presId="urn:microsoft.com/office/officeart/2008/layout/HorizontalMultiLevelHierarchy"/>
    <dgm:cxn modelId="{A27ACAFD-C97C-439A-B62B-2E251CAAD151}" type="presParOf" srcId="{6F999352-146B-4E5F-9671-E14F19776AA7}" destId="{B288F43F-F2EA-4FFE-87F3-84764AEDD977}" srcOrd="7" destOrd="0" presId="urn:microsoft.com/office/officeart/2008/layout/HorizontalMultiLevelHierarchy"/>
    <dgm:cxn modelId="{47E867AC-B156-44AC-BBE6-680167FDD264}" type="presParOf" srcId="{B288F43F-F2EA-4FFE-87F3-84764AEDD977}" destId="{A4F58C07-DC5A-46E7-B509-DB2DAB2CAF65}" srcOrd="0" destOrd="0" presId="urn:microsoft.com/office/officeart/2008/layout/HorizontalMultiLevelHierarchy"/>
    <dgm:cxn modelId="{C3FF56DE-6460-46DE-B83E-E6B796920513}" type="presParOf" srcId="{B288F43F-F2EA-4FFE-87F3-84764AEDD977}" destId="{8FE25607-21CF-4972-9C65-BD156D9EF533}" srcOrd="1" destOrd="0" presId="urn:microsoft.com/office/officeart/2008/layout/HorizontalMultiLevelHierarchy"/>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DDE65A-3573-4E44-A8D2-0FF62DCD9D7B}"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GB"/>
        </a:p>
      </dgm:t>
    </dgm:pt>
    <dgm:pt modelId="{052DEBEB-9F7D-4B08-AC68-065B9AA23DF3}">
      <dgm:prSet phldrT="[Text]"/>
      <dgm:spPr>
        <a:xfrm rot="16200000">
          <a:off x="-1793803" y="1793803"/>
          <a:ext cx="4429144" cy="84153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Calibri"/>
              <a:ea typeface="+mn-ea"/>
              <a:cs typeface="+mn-cs"/>
            </a:rPr>
            <a:t>IHR MEF</a:t>
          </a:r>
          <a:endParaRPr lang="en-GB" dirty="0">
            <a:solidFill>
              <a:sysClr val="window" lastClr="FFFFFF"/>
            </a:solidFill>
            <a:latin typeface="Calibri"/>
            <a:ea typeface="+mn-ea"/>
            <a:cs typeface="+mn-cs"/>
          </a:endParaRPr>
        </a:p>
      </dgm:t>
    </dgm:pt>
    <dgm:pt modelId="{C2101113-374C-4BAE-B8D6-C3C5E95BECE6}" type="parTrans" cxnId="{D6932AA0-EB66-4934-B8CF-372AFF14DA10}">
      <dgm:prSet/>
      <dgm:spPr/>
      <dgm:t>
        <a:bodyPr/>
        <a:lstStyle/>
        <a:p>
          <a:endParaRPr lang="en-GB"/>
        </a:p>
      </dgm:t>
    </dgm:pt>
    <dgm:pt modelId="{210C6EBC-A23A-4607-B7E4-79EE9AC7192A}" type="sibTrans" cxnId="{D6932AA0-EB66-4934-B8CF-372AFF14DA10}">
      <dgm:prSet/>
      <dgm:spPr/>
      <dgm:t>
        <a:bodyPr/>
        <a:lstStyle/>
        <a:p>
          <a:endParaRPr lang="en-GB"/>
        </a:p>
      </dgm:t>
    </dgm:pt>
    <dgm:pt modelId="{7BD7E75C-52A0-4F2F-B0B5-4A5B157B89E1}">
      <dgm:prSet phldrT="[Text]"/>
      <dgm:spPr>
        <a:xfrm>
          <a:off x="1427380" y="215920"/>
          <a:ext cx="2760242" cy="841537"/>
        </a:xfrm>
        <a:solidFill>
          <a:srgbClr val="F79646">
            <a:lumMod val="75000"/>
          </a:srgbClr>
        </a:solidFill>
        <a:ln w="25400" cap="flat" cmpd="sng" algn="ctr">
          <a:solidFill>
            <a:sysClr val="window" lastClr="FFFFFF">
              <a:hueOff val="0"/>
              <a:satOff val="0"/>
              <a:lumOff val="0"/>
              <a:alphaOff val="0"/>
            </a:sysClr>
          </a:solidFill>
          <a:prstDash val="solid"/>
        </a:ln>
        <a:effectLst/>
      </dgm:spPr>
      <dgm:t>
        <a:bodyPr/>
        <a:lstStyle/>
        <a:p>
          <a:endParaRPr lang="en-GB" dirty="0">
            <a:solidFill>
              <a:sysClr val="window" lastClr="FFFFFF"/>
            </a:solidFill>
            <a:latin typeface="Calibri"/>
            <a:ea typeface="+mn-ea"/>
            <a:cs typeface="+mn-cs"/>
          </a:endParaRPr>
        </a:p>
      </dgm:t>
    </dgm:pt>
    <dgm:pt modelId="{88BB3E89-703D-4269-954F-D323A5026EF6}" type="parTrans" cxnId="{CBFF1346-6EB5-464F-A49E-9F53E1595C6C}">
      <dgm:prSet/>
      <dgm:spPr>
        <a:xfrm>
          <a:off x="841537" y="636689"/>
          <a:ext cx="585843" cy="1577882"/>
        </a:xfrm>
        <a:noFill/>
        <a:ln w="25400" cap="flat" cmpd="sng" algn="ctr">
          <a:solidFill>
            <a:srgbClr val="4F81BD">
              <a:shade val="60000"/>
              <a:hueOff val="0"/>
              <a:satOff val="0"/>
              <a:lumOff val="0"/>
              <a:alphaOff val="0"/>
            </a:srgbClr>
          </a:solidFill>
          <a:prstDash val="solid"/>
        </a:ln>
        <a:effectLst/>
      </dgm:spPr>
      <dgm:t>
        <a:bodyPr/>
        <a:lstStyle/>
        <a:p>
          <a:endParaRPr lang="en-GB">
            <a:solidFill>
              <a:sysClr val="windowText" lastClr="000000">
                <a:hueOff val="0"/>
                <a:satOff val="0"/>
                <a:lumOff val="0"/>
                <a:alphaOff val="0"/>
              </a:sysClr>
            </a:solidFill>
            <a:latin typeface="Calibri"/>
            <a:ea typeface="+mn-ea"/>
            <a:cs typeface="+mn-cs"/>
          </a:endParaRPr>
        </a:p>
      </dgm:t>
    </dgm:pt>
    <dgm:pt modelId="{11D05692-07B6-40AE-9BFD-FF99AF2BB671}" type="sibTrans" cxnId="{CBFF1346-6EB5-464F-A49E-9F53E1595C6C}">
      <dgm:prSet/>
      <dgm:spPr/>
      <dgm:t>
        <a:bodyPr/>
        <a:lstStyle/>
        <a:p>
          <a:endParaRPr lang="en-GB"/>
        </a:p>
      </dgm:t>
    </dgm:pt>
    <dgm:pt modelId="{2FF287AE-6ECF-4F66-8B90-DBABF272FD27}">
      <dgm:prSet phldrT="[Text]"/>
      <dgm:spPr>
        <a:xfrm>
          <a:off x="1375543" y="3371685"/>
          <a:ext cx="2760242" cy="841537"/>
        </a:xfrm>
        <a:solidFill>
          <a:srgbClr val="8064A2">
            <a:lumMod val="75000"/>
          </a:srgbClr>
        </a:solidFill>
        <a:ln w="25400" cap="flat" cmpd="sng" algn="ctr">
          <a:solidFill>
            <a:sysClr val="window" lastClr="FFFFFF">
              <a:hueOff val="0"/>
              <a:satOff val="0"/>
              <a:lumOff val="0"/>
              <a:alphaOff val="0"/>
            </a:sysClr>
          </a:solidFill>
          <a:prstDash val="solid"/>
        </a:ln>
        <a:effectLst/>
      </dgm:spPr>
      <dgm:t>
        <a:bodyPr/>
        <a:lstStyle/>
        <a:p>
          <a:endParaRPr lang="en-GB" dirty="0">
            <a:solidFill>
              <a:sysClr val="window" lastClr="FFFFFF"/>
            </a:solidFill>
            <a:latin typeface="Calibri"/>
            <a:ea typeface="+mn-ea"/>
            <a:cs typeface="+mn-cs"/>
          </a:endParaRPr>
        </a:p>
      </dgm:t>
    </dgm:pt>
    <dgm:pt modelId="{A401274B-2B85-46BE-9172-74BCF8CC9910}" type="parTrans" cxnId="{74D56AE8-5227-4BD6-BC84-9A70B9375254}">
      <dgm:prSet/>
      <dgm:spPr>
        <a:xfrm>
          <a:off x="841537" y="2214572"/>
          <a:ext cx="534006" cy="1577882"/>
        </a:xfrm>
        <a:noFill/>
        <a:ln w="25400" cap="flat" cmpd="sng" algn="ctr">
          <a:solidFill>
            <a:srgbClr val="4F81BD">
              <a:shade val="60000"/>
              <a:hueOff val="0"/>
              <a:satOff val="0"/>
              <a:lumOff val="0"/>
              <a:alphaOff val="0"/>
            </a:srgbClr>
          </a:solidFill>
          <a:prstDash val="solid"/>
        </a:ln>
        <a:effectLst/>
      </dgm:spPr>
      <dgm:t>
        <a:bodyPr/>
        <a:lstStyle/>
        <a:p>
          <a:endParaRPr lang="en-GB">
            <a:solidFill>
              <a:sysClr val="windowText" lastClr="000000">
                <a:hueOff val="0"/>
                <a:satOff val="0"/>
                <a:lumOff val="0"/>
                <a:alphaOff val="0"/>
              </a:sysClr>
            </a:solidFill>
            <a:latin typeface="Calibri"/>
            <a:ea typeface="+mn-ea"/>
            <a:cs typeface="+mn-cs"/>
          </a:endParaRPr>
        </a:p>
      </dgm:t>
    </dgm:pt>
    <dgm:pt modelId="{18AE258C-6FE7-4B19-9182-D11CB3DF2DD2}" type="sibTrans" cxnId="{74D56AE8-5227-4BD6-BC84-9A70B9375254}">
      <dgm:prSet/>
      <dgm:spPr/>
      <dgm:t>
        <a:bodyPr/>
        <a:lstStyle/>
        <a:p>
          <a:endParaRPr lang="en-GB"/>
        </a:p>
      </dgm:t>
    </dgm:pt>
    <dgm:pt modelId="{EA13DCF0-40E0-40AA-A2F8-E1FB390A09B7}">
      <dgm:prSet custT="1"/>
      <dgm:spPr>
        <a:xfrm>
          <a:off x="1375543" y="1267842"/>
          <a:ext cx="2760242" cy="841537"/>
        </a:xfrm>
        <a:solidFill>
          <a:srgbClr val="C0504D"/>
        </a:solidFill>
        <a:ln w="25400" cap="flat" cmpd="sng" algn="ctr">
          <a:solidFill>
            <a:sysClr val="window" lastClr="FFFFFF">
              <a:hueOff val="0"/>
              <a:satOff val="0"/>
              <a:lumOff val="0"/>
              <a:alphaOff val="0"/>
            </a:sysClr>
          </a:solidFill>
          <a:prstDash val="solid"/>
        </a:ln>
        <a:effectLst/>
      </dgm:spPr>
      <dgm:t>
        <a:bodyPr/>
        <a:lstStyle/>
        <a:p>
          <a:pPr rtl="1"/>
          <a:r>
            <a:rPr lang="fa-IR" sz="1500" dirty="0" smtClean="0">
              <a:solidFill>
                <a:sysClr val="window" lastClr="FFFFFF"/>
              </a:solidFill>
              <a:latin typeface="Arial Narrow" panose="020B0606020202030204" pitchFamily="34" charset="0"/>
              <a:ea typeface="+mn-ea"/>
              <a:cs typeface="B Titr" panose="00000700000000000000" pitchFamily="2" charset="-78"/>
            </a:rPr>
            <a:t>تمرین های شبیه سازی شده</a:t>
          </a:r>
          <a:endParaRPr lang="en-GB" sz="1500" dirty="0">
            <a:solidFill>
              <a:sysClr val="window" lastClr="FFFFFF"/>
            </a:solidFill>
            <a:latin typeface="Calibri"/>
            <a:ea typeface="+mn-ea"/>
            <a:cs typeface="+mn-cs"/>
          </a:endParaRPr>
        </a:p>
      </dgm:t>
    </dgm:pt>
    <dgm:pt modelId="{02A0430F-AE64-4667-A47E-0F1EC19E685E}" type="parTrans" cxnId="{DD8D7512-78F6-479C-B886-A416C1C205E4}">
      <dgm:prSet/>
      <dgm:spPr>
        <a:xfrm>
          <a:off x="841537" y="1688611"/>
          <a:ext cx="534006" cy="525960"/>
        </a:xfrm>
        <a:noFill/>
        <a:ln w="25400" cap="flat" cmpd="sng" algn="ctr">
          <a:solidFill>
            <a:srgbClr val="4F81BD">
              <a:shade val="60000"/>
              <a:hueOff val="0"/>
              <a:satOff val="0"/>
              <a:lumOff val="0"/>
              <a:alphaOff val="0"/>
            </a:srgbClr>
          </a:solidFill>
          <a:prstDash val="solid"/>
        </a:ln>
        <a:effectLst/>
      </dgm:spPr>
      <dgm:t>
        <a:bodyPr/>
        <a:lstStyle/>
        <a:p>
          <a:endParaRPr lang="en-GB">
            <a:solidFill>
              <a:sysClr val="windowText" lastClr="000000">
                <a:hueOff val="0"/>
                <a:satOff val="0"/>
                <a:lumOff val="0"/>
                <a:alphaOff val="0"/>
              </a:sysClr>
            </a:solidFill>
            <a:latin typeface="Calibri"/>
            <a:ea typeface="+mn-ea"/>
            <a:cs typeface="+mn-cs"/>
          </a:endParaRPr>
        </a:p>
      </dgm:t>
    </dgm:pt>
    <dgm:pt modelId="{71350CCA-B20B-4D4F-82F2-BD8D36C5AFA8}" type="sibTrans" cxnId="{DD8D7512-78F6-479C-B886-A416C1C205E4}">
      <dgm:prSet/>
      <dgm:spPr/>
      <dgm:t>
        <a:bodyPr/>
        <a:lstStyle/>
        <a:p>
          <a:endParaRPr lang="en-GB"/>
        </a:p>
      </dgm:t>
    </dgm:pt>
    <dgm:pt modelId="{D613854D-1058-4622-8EB7-9EA338504E37}">
      <dgm:prSet custT="1"/>
      <dgm:spPr>
        <a:xfrm>
          <a:off x="1375543" y="2319764"/>
          <a:ext cx="2760242" cy="841537"/>
        </a:xfrm>
        <a:solidFill>
          <a:srgbClr val="9BBB59">
            <a:lumMod val="75000"/>
          </a:srgbClr>
        </a:solidFill>
        <a:ln w="25400" cap="flat" cmpd="sng" algn="ctr">
          <a:solidFill>
            <a:sysClr val="window" lastClr="FFFFFF">
              <a:hueOff val="0"/>
              <a:satOff val="0"/>
              <a:lumOff val="0"/>
              <a:alphaOff val="0"/>
            </a:sysClr>
          </a:solidFill>
          <a:prstDash val="solid"/>
        </a:ln>
        <a:effectLst/>
      </dgm:spPr>
      <dgm:t>
        <a:bodyPr/>
        <a:lstStyle/>
        <a:p>
          <a:r>
            <a:rPr lang="fa-IR" sz="2000" dirty="0" smtClean="0">
              <a:solidFill>
                <a:sysClr val="window" lastClr="FFFFFF"/>
              </a:solidFill>
              <a:latin typeface="Arial Narrow" panose="020B0606020202030204" pitchFamily="34" charset="0"/>
              <a:ea typeface="+mn-ea"/>
              <a:cs typeface="B Titr" panose="00000700000000000000" pitchFamily="2" charset="-78"/>
            </a:rPr>
            <a:t>بازنگری پس از پاسخ</a:t>
          </a:r>
          <a:endParaRPr lang="en-GB" sz="2000" dirty="0">
            <a:solidFill>
              <a:sysClr val="window" lastClr="FFFFFF"/>
            </a:solidFill>
            <a:latin typeface="Calibri"/>
            <a:ea typeface="+mn-ea"/>
            <a:cs typeface="+mn-cs"/>
          </a:endParaRPr>
        </a:p>
      </dgm:t>
    </dgm:pt>
    <dgm:pt modelId="{74C01833-C396-4B91-9978-C93911072303}" type="parTrans" cxnId="{E7ED96D3-90BC-4BE7-A55C-B70C591ACE86}">
      <dgm:prSet/>
      <dgm:spPr>
        <a:xfrm>
          <a:off x="841537" y="2214572"/>
          <a:ext cx="534006" cy="525960"/>
        </a:xfrm>
        <a:noFill/>
        <a:ln w="25400" cap="flat" cmpd="sng" algn="ctr">
          <a:solidFill>
            <a:srgbClr val="4F81BD">
              <a:shade val="60000"/>
              <a:hueOff val="0"/>
              <a:satOff val="0"/>
              <a:lumOff val="0"/>
              <a:alphaOff val="0"/>
            </a:srgbClr>
          </a:solidFill>
          <a:prstDash val="solid"/>
        </a:ln>
        <a:effectLst/>
      </dgm:spPr>
      <dgm:t>
        <a:bodyPr/>
        <a:lstStyle/>
        <a:p>
          <a:endParaRPr lang="en-GB">
            <a:solidFill>
              <a:sysClr val="windowText" lastClr="000000">
                <a:hueOff val="0"/>
                <a:satOff val="0"/>
                <a:lumOff val="0"/>
                <a:alphaOff val="0"/>
              </a:sysClr>
            </a:solidFill>
            <a:latin typeface="Calibri"/>
            <a:ea typeface="+mn-ea"/>
            <a:cs typeface="+mn-cs"/>
          </a:endParaRPr>
        </a:p>
      </dgm:t>
    </dgm:pt>
    <dgm:pt modelId="{D9DFD346-DDFC-4129-97E9-1E5550573824}" type="sibTrans" cxnId="{E7ED96D3-90BC-4BE7-A55C-B70C591ACE86}">
      <dgm:prSet/>
      <dgm:spPr/>
      <dgm:t>
        <a:bodyPr/>
        <a:lstStyle/>
        <a:p>
          <a:endParaRPr lang="en-GB"/>
        </a:p>
      </dgm:t>
    </dgm:pt>
    <dgm:pt modelId="{2DA86669-412F-4E28-935D-A255BD5A3F09}" type="pres">
      <dgm:prSet presAssocID="{FFDDE65A-3573-4E44-A8D2-0FF62DCD9D7B}" presName="Name0" presStyleCnt="0">
        <dgm:presLayoutVars>
          <dgm:chPref val="1"/>
          <dgm:dir/>
          <dgm:animOne val="branch"/>
          <dgm:animLvl val="lvl"/>
          <dgm:resizeHandles val="exact"/>
        </dgm:presLayoutVars>
      </dgm:prSet>
      <dgm:spPr/>
      <dgm:t>
        <a:bodyPr/>
        <a:lstStyle/>
        <a:p>
          <a:endParaRPr lang="en-GB"/>
        </a:p>
      </dgm:t>
    </dgm:pt>
    <dgm:pt modelId="{3F70B141-8F09-426B-8AC6-09093898872D}" type="pres">
      <dgm:prSet presAssocID="{052DEBEB-9F7D-4B08-AC68-065B9AA23DF3}" presName="root1" presStyleCnt="0"/>
      <dgm:spPr/>
    </dgm:pt>
    <dgm:pt modelId="{18F1827C-962B-44AB-B705-3AE8B1582355}" type="pres">
      <dgm:prSet presAssocID="{052DEBEB-9F7D-4B08-AC68-065B9AA23DF3}" presName="LevelOneTextNode" presStyleLbl="node0" presStyleIdx="0" presStyleCnt="1" custLinFactX="-100000" custLinFactNeighborX="-172368" custLinFactNeighborY="0">
        <dgm:presLayoutVars>
          <dgm:chPref val="3"/>
        </dgm:presLayoutVars>
      </dgm:prSet>
      <dgm:spPr>
        <a:prstGeom prst="rect">
          <a:avLst/>
        </a:prstGeom>
      </dgm:spPr>
      <dgm:t>
        <a:bodyPr/>
        <a:lstStyle/>
        <a:p>
          <a:endParaRPr lang="en-GB"/>
        </a:p>
      </dgm:t>
    </dgm:pt>
    <dgm:pt modelId="{6F999352-146B-4E5F-9671-E14F19776AA7}" type="pres">
      <dgm:prSet presAssocID="{052DEBEB-9F7D-4B08-AC68-065B9AA23DF3}" presName="level2hierChild" presStyleCnt="0"/>
      <dgm:spPr/>
    </dgm:pt>
    <dgm:pt modelId="{7D766865-F55E-4332-9BCA-F79DBA8489A3}" type="pres">
      <dgm:prSet presAssocID="{88BB3E89-703D-4269-954F-D323A5026EF6}" presName="conn2-1" presStyleLbl="parChTrans1D2" presStyleIdx="0" presStyleCnt="4"/>
      <dgm:spPr>
        <a:custGeom>
          <a:avLst/>
          <a:gdLst/>
          <a:ahLst/>
          <a:cxnLst/>
          <a:rect l="0" t="0" r="0" b="0"/>
          <a:pathLst>
            <a:path>
              <a:moveTo>
                <a:pt x="0" y="1612374"/>
              </a:moveTo>
              <a:lnTo>
                <a:pt x="282058" y="1612374"/>
              </a:lnTo>
              <a:lnTo>
                <a:pt x="282058" y="0"/>
              </a:lnTo>
              <a:lnTo>
                <a:pt x="564116" y="0"/>
              </a:lnTo>
            </a:path>
          </a:pathLst>
        </a:custGeom>
      </dgm:spPr>
      <dgm:t>
        <a:bodyPr/>
        <a:lstStyle/>
        <a:p>
          <a:endParaRPr lang="en-GB"/>
        </a:p>
      </dgm:t>
    </dgm:pt>
    <dgm:pt modelId="{95FE64E5-54DA-4F19-BD6E-1CADDDEED915}" type="pres">
      <dgm:prSet presAssocID="{88BB3E89-703D-4269-954F-D323A5026EF6}" presName="connTx" presStyleLbl="parChTrans1D2" presStyleIdx="0" presStyleCnt="4"/>
      <dgm:spPr/>
      <dgm:t>
        <a:bodyPr/>
        <a:lstStyle/>
        <a:p>
          <a:endParaRPr lang="en-GB"/>
        </a:p>
      </dgm:t>
    </dgm:pt>
    <dgm:pt modelId="{A7836F34-5FF3-40E1-8D5B-56846A6211A1}" type="pres">
      <dgm:prSet presAssocID="{7BD7E75C-52A0-4F2F-B0B5-4A5B157B89E1}" presName="root2" presStyleCnt="0"/>
      <dgm:spPr/>
    </dgm:pt>
    <dgm:pt modelId="{CB7083F8-4B9D-4854-AAF9-A98B72E683F4}" type="pres">
      <dgm:prSet presAssocID="{7BD7E75C-52A0-4F2F-B0B5-4A5B157B89E1}" presName="LevelTwoTextNode" presStyleLbl="node2" presStyleIdx="0" presStyleCnt="4" custLinFactNeighborX="-81161">
        <dgm:presLayoutVars>
          <dgm:chPref val="3"/>
        </dgm:presLayoutVars>
      </dgm:prSet>
      <dgm:spPr>
        <a:prstGeom prst="rect">
          <a:avLst/>
        </a:prstGeom>
      </dgm:spPr>
      <dgm:t>
        <a:bodyPr/>
        <a:lstStyle/>
        <a:p>
          <a:endParaRPr lang="en-GB"/>
        </a:p>
      </dgm:t>
    </dgm:pt>
    <dgm:pt modelId="{A3D7D8CA-D3EC-425E-BE7E-D82DD6251E76}" type="pres">
      <dgm:prSet presAssocID="{7BD7E75C-52A0-4F2F-B0B5-4A5B157B89E1}" presName="level3hierChild" presStyleCnt="0"/>
      <dgm:spPr/>
    </dgm:pt>
    <dgm:pt modelId="{E177FA87-ED31-450D-94E7-DE7665E3D20E}" type="pres">
      <dgm:prSet presAssocID="{02A0430F-AE64-4667-A47E-0F1EC19E685E}" presName="conn2-1" presStyleLbl="parChTrans1D2" presStyleIdx="1" presStyleCnt="4"/>
      <dgm:spPr>
        <a:custGeom>
          <a:avLst/>
          <a:gdLst/>
          <a:ahLst/>
          <a:cxnLst/>
          <a:rect l="0" t="0" r="0" b="0"/>
          <a:pathLst>
            <a:path>
              <a:moveTo>
                <a:pt x="0" y="537458"/>
              </a:moveTo>
              <a:lnTo>
                <a:pt x="282058" y="537458"/>
              </a:lnTo>
              <a:lnTo>
                <a:pt x="282058" y="0"/>
              </a:lnTo>
              <a:lnTo>
                <a:pt x="564116" y="0"/>
              </a:lnTo>
            </a:path>
          </a:pathLst>
        </a:custGeom>
      </dgm:spPr>
      <dgm:t>
        <a:bodyPr/>
        <a:lstStyle/>
        <a:p>
          <a:endParaRPr lang="en-GB"/>
        </a:p>
      </dgm:t>
    </dgm:pt>
    <dgm:pt modelId="{0A3220FD-6CF3-4870-8813-A123177A3705}" type="pres">
      <dgm:prSet presAssocID="{02A0430F-AE64-4667-A47E-0F1EC19E685E}" presName="connTx" presStyleLbl="parChTrans1D2" presStyleIdx="1" presStyleCnt="4"/>
      <dgm:spPr/>
      <dgm:t>
        <a:bodyPr/>
        <a:lstStyle/>
        <a:p>
          <a:endParaRPr lang="en-GB"/>
        </a:p>
      </dgm:t>
    </dgm:pt>
    <dgm:pt modelId="{99970DBD-399D-4560-818A-81DA4B884E81}" type="pres">
      <dgm:prSet presAssocID="{EA13DCF0-40E0-40AA-A2F8-E1FB390A09B7}" presName="root2" presStyleCnt="0"/>
      <dgm:spPr/>
    </dgm:pt>
    <dgm:pt modelId="{30E3A328-8105-4D68-BCB5-3894E7D7C2EE}" type="pres">
      <dgm:prSet presAssocID="{EA13DCF0-40E0-40AA-A2F8-E1FB390A09B7}" presName="LevelTwoTextNode" presStyleLbl="node2" presStyleIdx="1" presStyleCnt="4" custLinFactNeighborX="-83039" custLinFactNeighborY="0">
        <dgm:presLayoutVars>
          <dgm:chPref val="3"/>
        </dgm:presLayoutVars>
      </dgm:prSet>
      <dgm:spPr>
        <a:prstGeom prst="rect">
          <a:avLst/>
        </a:prstGeom>
      </dgm:spPr>
      <dgm:t>
        <a:bodyPr/>
        <a:lstStyle/>
        <a:p>
          <a:endParaRPr lang="en-GB"/>
        </a:p>
      </dgm:t>
    </dgm:pt>
    <dgm:pt modelId="{050BDF41-3E88-457E-9FC7-EEEECD2AEEA7}" type="pres">
      <dgm:prSet presAssocID="{EA13DCF0-40E0-40AA-A2F8-E1FB390A09B7}" presName="level3hierChild" presStyleCnt="0"/>
      <dgm:spPr/>
    </dgm:pt>
    <dgm:pt modelId="{13F9134F-68F5-42E5-9166-E52B241A3418}" type="pres">
      <dgm:prSet presAssocID="{74C01833-C396-4B91-9978-C93911072303}" presName="conn2-1" presStyleLbl="parChTrans1D2" presStyleIdx="2" presStyleCnt="4"/>
      <dgm:spPr>
        <a:custGeom>
          <a:avLst/>
          <a:gdLst/>
          <a:ahLst/>
          <a:cxnLst/>
          <a:rect l="0" t="0" r="0" b="0"/>
          <a:pathLst>
            <a:path>
              <a:moveTo>
                <a:pt x="0" y="0"/>
              </a:moveTo>
              <a:lnTo>
                <a:pt x="282058" y="0"/>
              </a:lnTo>
              <a:lnTo>
                <a:pt x="282058" y="537458"/>
              </a:lnTo>
              <a:lnTo>
                <a:pt x="564116" y="537458"/>
              </a:lnTo>
            </a:path>
          </a:pathLst>
        </a:custGeom>
      </dgm:spPr>
      <dgm:t>
        <a:bodyPr/>
        <a:lstStyle/>
        <a:p>
          <a:endParaRPr lang="en-GB"/>
        </a:p>
      </dgm:t>
    </dgm:pt>
    <dgm:pt modelId="{F3E318EE-692B-4B61-9CED-30F020C520E4}" type="pres">
      <dgm:prSet presAssocID="{74C01833-C396-4B91-9978-C93911072303}" presName="connTx" presStyleLbl="parChTrans1D2" presStyleIdx="2" presStyleCnt="4"/>
      <dgm:spPr/>
      <dgm:t>
        <a:bodyPr/>
        <a:lstStyle/>
        <a:p>
          <a:endParaRPr lang="en-GB"/>
        </a:p>
      </dgm:t>
    </dgm:pt>
    <dgm:pt modelId="{0554B3FA-F15C-4BD8-A6A2-61D3626B0A37}" type="pres">
      <dgm:prSet presAssocID="{D613854D-1058-4622-8EB7-9EA338504E37}" presName="root2" presStyleCnt="0"/>
      <dgm:spPr/>
    </dgm:pt>
    <dgm:pt modelId="{3831901B-8501-4ACC-96A1-14E89A4CD978}" type="pres">
      <dgm:prSet presAssocID="{D613854D-1058-4622-8EB7-9EA338504E37}" presName="LevelTwoTextNode" presStyleLbl="node2" presStyleIdx="2" presStyleCnt="4" custLinFactNeighborX="-83039" custLinFactNeighborY="0">
        <dgm:presLayoutVars>
          <dgm:chPref val="3"/>
        </dgm:presLayoutVars>
      </dgm:prSet>
      <dgm:spPr>
        <a:prstGeom prst="rect">
          <a:avLst/>
        </a:prstGeom>
      </dgm:spPr>
      <dgm:t>
        <a:bodyPr/>
        <a:lstStyle/>
        <a:p>
          <a:endParaRPr lang="en-GB"/>
        </a:p>
      </dgm:t>
    </dgm:pt>
    <dgm:pt modelId="{855038B8-75DE-4FC5-8C31-7D3736CE0F6D}" type="pres">
      <dgm:prSet presAssocID="{D613854D-1058-4622-8EB7-9EA338504E37}" presName="level3hierChild" presStyleCnt="0"/>
      <dgm:spPr/>
    </dgm:pt>
    <dgm:pt modelId="{F0C9DA23-43F1-42A6-AC7D-2FF6AB990CB5}" type="pres">
      <dgm:prSet presAssocID="{A401274B-2B85-46BE-9172-74BCF8CC9910}" presName="conn2-1" presStyleLbl="parChTrans1D2" presStyleIdx="3" presStyleCnt="4"/>
      <dgm:spPr>
        <a:custGeom>
          <a:avLst/>
          <a:gdLst/>
          <a:ahLst/>
          <a:cxnLst/>
          <a:rect l="0" t="0" r="0" b="0"/>
          <a:pathLst>
            <a:path>
              <a:moveTo>
                <a:pt x="0" y="0"/>
              </a:moveTo>
              <a:lnTo>
                <a:pt x="282058" y="0"/>
              </a:lnTo>
              <a:lnTo>
                <a:pt x="282058" y="1612374"/>
              </a:lnTo>
              <a:lnTo>
                <a:pt x="564116" y="1612374"/>
              </a:lnTo>
            </a:path>
          </a:pathLst>
        </a:custGeom>
      </dgm:spPr>
      <dgm:t>
        <a:bodyPr/>
        <a:lstStyle/>
        <a:p>
          <a:endParaRPr lang="en-GB"/>
        </a:p>
      </dgm:t>
    </dgm:pt>
    <dgm:pt modelId="{38A3D90C-09B8-44CC-8282-D3AFA27FE7F2}" type="pres">
      <dgm:prSet presAssocID="{A401274B-2B85-46BE-9172-74BCF8CC9910}" presName="connTx" presStyleLbl="parChTrans1D2" presStyleIdx="3" presStyleCnt="4"/>
      <dgm:spPr/>
      <dgm:t>
        <a:bodyPr/>
        <a:lstStyle/>
        <a:p>
          <a:endParaRPr lang="en-GB"/>
        </a:p>
      </dgm:t>
    </dgm:pt>
    <dgm:pt modelId="{B288F43F-F2EA-4FFE-87F3-84764AEDD977}" type="pres">
      <dgm:prSet presAssocID="{2FF287AE-6ECF-4F66-8B90-DBABF272FD27}" presName="root2" presStyleCnt="0"/>
      <dgm:spPr/>
    </dgm:pt>
    <dgm:pt modelId="{A4F58C07-DC5A-46E7-B509-DB2DAB2CAF65}" type="pres">
      <dgm:prSet presAssocID="{2FF287AE-6ECF-4F66-8B90-DBABF272FD27}" presName="LevelTwoTextNode" presStyleLbl="node2" presStyleIdx="3" presStyleCnt="4" custLinFactNeighborX="-83039" custLinFactNeighborY="0">
        <dgm:presLayoutVars>
          <dgm:chPref val="3"/>
        </dgm:presLayoutVars>
      </dgm:prSet>
      <dgm:spPr>
        <a:prstGeom prst="rect">
          <a:avLst/>
        </a:prstGeom>
      </dgm:spPr>
      <dgm:t>
        <a:bodyPr/>
        <a:lstStyle/>
        <a:p>
          <a:endParaRPr lang="en-GB"/>
        </a:p>
      </dgm:t>
    </dgm:pt>
    <dgm:pt modelId="{8FE25607-21CF-4972-9C65-BD156D9EF533}" type="pres">
      <dgm:prSet presAssocID="{2FF287AE-6ECF-4F66-8B90-DBABF272FD27}" presName="level3hierChild" presStyleCnt="0"/>
      <dgm:spPr/>
    </dgm:pt>
  </dgm:ptLst>
  <dgm:cxnLst>
    <dgm:cxn modelId="{2D9153E7-1806-4C3D-9A5C-E3DB00935263}" type="presOf" srcId="{88BB3E89-703D-4269-954F-D323A5026EF6}" destId="{95FE64E5-54DA-4F19-BD6E-1CADDDEED915}" srcOrd="1" destOrd="0" presId="urn:microsoft.com/office/officeart/2008/layout/HorizontalMultiLevelHierarchy"/>
    <dgm:cxn modelId="{DD8D7512-78F6-479C-B886-A416C1C205E4}" srcId="{052DEBEB-9F7D-4B08-AC68-065B9AA23DF3}" destId="{EA13DCF0-40E0-40AA-A2F8-E1FB390A09B7}" srcOrd="1" destOrd="0" parTransId="{02A0430F-AE64-4667-A47E-0F1EC19E685E}" sibTransId="{71350CCA-B20B-4D4F-82F2-BD8D36C5AFA8}"/>
    <dgm:cxn modelId="{C8149D02-DE9D-4698-A212-80C49739FF3E}" type="presOf" srcId="{74C01833-C396-4B91-9978-C93911072303}" destId="{13F9134F-68F5-42E5-9166-E52B241A3418}" srcOrd="0" destOrd="0" presId="urn:microsoft.com/office/officeart/2008/layout/HorizontalMultiLevelHierarchy"/>
    <dgm:cxn modelId="{D6932AA0-EB66-4934-B8CF-372AFF14DA10}" srcId="{FFDDE65A-3573-4E44-A8D2-0FF62DCD9D7B}" destId="{052DEBEB-9F7D-4B08-AC68-065B9AA23DF3}" srcOrd="0" destOrd="0" parTransId="{C2101113-374C-4BAE-B8D6-C3C5E95BECE6}" sibTransId="{210C6EBC-A23A-4607-B7E4-79EE9AC7192A}"/>
    <dgm:cxn modelId="{74D56AE8-5227-4BD6-BC84-9A70B9375254}" srcId="{052DEBEB-9F7D-4B08-AC68-065B9AA23DF3}" destId="{2FF287AE-6ECF-4F66-8B90-DBABF272FD27}" srcOrd="3" destOrd="0" parTransId="{A401274B-2B85-46BE-9172-74BCF8CC9910}" sibTransId="{18AE258C-6FE7-4B19-9182-D11CB3DF2DD2}"/>
    <dgm:cxn modelId="{0929E17C-A2E2-40AD-9D63-FCE232907B0E}" type="presOf" srcId="{A401274B-2B85-46BE-9172-74BCF8CC9910}" destId="{38A3D90C-09B8-44CC-8282-D3AFA27FE7F2}" srcOrd="1" destOrd="0" presId="urn:microsoft.com/office/officeart/2008/layout/HorizontalMultiLevelHierarchy"/>
    <dgm:cxn modelId="{CF591111-C5B5-4C02-95AD-7649CC9397E1}" type="presOf" srcId="{02A0430F-AE64-4667-A47E-0F1EC19E685E}" destId="{E177FA87-ED31-450D-94E7-DE7665E3D20E}" srcOrd="0" destOrd="0" presId="urn:microsoft.com/office/officeart/2008/layout/HorizontalMultiLevelHierarchy"/>
    <dgm:cxn modelId="{CBFF1346-6EB5-464F-A49E-9F53E1595C6C}" srcId="{052DEBEB-9F7D-4B08-AC68-065B9AA23DF3}" destId="{7BD7E75C-52A0-4F2F-B0B5-4A5B157B89E1}" srcOrd="0" destOrd="0" parTransId="{88BB3E89-703D-4269-954F-D323A5026EF6}" sibTransId="{11D05692-07B6-40AE-9BFD-FF99AF2BB671}"/>
    <dgm:cxn modelId="{86C88DA8-9427-49ED-8936-FC345DF92ACD}" type="presOf" srcId="{88BB3E89-703D-4269-954F-D323A5026EF6}" destId="{7D766865-F55E-4332-9BCA-F79DBA8489A3}" srcOrd="0" destOrd="0" presId="urn:microsoft.com/office/officeart/2008/layout/HorizontalMultiLevelHierarchy"/>
    <dgm:cxn modelId="{26D6E929-D6A1-42AF-848A-153C322518D5}" type="presOf" srcId="{02A0430F-AE64-4667-A47E-0F1EC19E685E}" destId="{0A3220FD-6CF3-4870-8813-A123177A3705}" srcOrd="1" destOrd="0" presId="urn:microsoft.com/office/officeart/2008/layout/HorizontalMultiLevelHierarchy"/>
    <dgm:cxn modelId="{2A38251A-5A75-4503-A501-BF88DA9B3BFB}" type="presOf" srcId="{D613854D-1058-4622-8EB7-9EA338504E37}" destId="{3831901B-8501-4ACC-96A1-14E89A4CD978}" srcOrd="0" destOrd="0" presId="urn:microsoft.com/office/officeart/2008/layout/HorizontalMultiLevelHierarchy"/>
    <dgm:cxn modelId="{B9EA4712-CEDC-480F-842C-A96B83F18EAE}" type="presOf" srcId="{2FF287AE-6ECF-4F66-8B90-DBABF272FD27}" destId="{A4F58C07-DC5A-46E7-B509-DB2DAB2CAF65}" srcOrd="0" destOrd="0" presId="urn:microsoft.com/office/officeart/2008/layout/HorizontalMultiLevelHierarchy"/>
    <dgm:cxn modelId="{B34D71B7-4BA6-40CF-87B4-B0775D3173DA}" type="presOf" srcId="{74C01833-C396-4B91-9978-C93911072303}" destId="{F3E318EE-692B-4B61-9CED-30F020C520E4}" srcOrd="1" destOrd="0" presId="urn:microsoft.com/office/officeart/2008/layout/HorizontalMultiLevelHierarchy"/>
    <dgm:cxn modelId="{7B8B645E-2579-42C8-B72E-2E85A2713A3E}" type="presOf" srcId="{A401274B-2B85-46BE-9172-74BCF8CC9910}" destId="{F0C9DA23-43F1-42A6-AC7D-2FF6AB990CB5}" srcOrd="0" destOrd="0" presId="urn:microsoft.com/office/officeart/2008/layout/HorizontalMultiLevelHierarchy"/>
    <dgm:cxn modelId="{1BB7BC7C-2048-4588-825D-8B88CB7DF684}" type="presOf" srcId="{052DEBEB-9F7D-4B08-AC68-065B9AA23DF3}" destId="{18F1827C-962B-44AB-B705-3AE8B1582355}" srcOrd="0" destOrd="0" presId="urn:microsoft.com/office/officeart/2008/layout/HorizontalMultiLevelHierarchy"/>
    <dgm:cxn modelId="{3B9F0AB8-0A47-4F8D-89D2-54ED9F2B5FED}" type="presOf" srcId="{7BD7E75C-52A0-4F2F-B0B5-4A5B157B89E1}" destId="{CB7083F8-4B9D-4854-AAF9-A98B72E683F4}" srcOrd="0" destOrd="0" presId="urn:microsoft.com/office/officeart/2008/layout/HorizontalMultiLevelHierarchy"/>
    <dgm:cxn modelId="{5A421758-105B-4298-9934-AEF93216B042}" type="presOf" srcId="{EA13DCF0-40E0-40AA-A2F8-E1FB390A09B7}" destId="{30E3A328-8105-4D68-BCB5-3894E7D7C2EE}" srcOrd="0" destOrd="0" presId="urn:microsoft.com/office/officeart/2008/layout/HorizontalMultiLevelHierarchy"/>
    <dgm:cxn modelId="{E7ED96D3-90BC-4BE7-A55C-B70C591ACE86}" srcId="{052DEBEB-9F7D-4B08-AC68-065B9AA23DF3}" destId="{D613854D-1058-4622-8EB7-9EA338504E37}" srcOrd="2" destOrd="0" parTransId="{74C01833-C396-4B91-9978-C93911072303}" sibTransId="{D9DFD346-DDFC-4129-97E9-1E5550573824}"/>
    <dgm:cxn modelId="{525A84D7-D4BB-4F6A-9607-4742742344EF}" type="presOf" srcId="{FFDDE65A-3573-4E44-A8D2-0FF62DCD9D7B}" destId="{2DA86669-412F-4E28-935D-A255BD5A3F09}" srcOrd="0" destOrd="0" presId="urn:microsoft.com/office/officeart/2008/layout/HorizontalMultiLevelHierarchy"/>
    <dgm:cxn modelId="{A8071627-335F-49C1-845B-B3D9CA5A353C}" type="presParOf" srcId="{2DA86669-412F-4E28-935D-A255BD5A3F09}" destId="{3F70B141-8F09-426B-8AC6-09093898872D}" srcOrd="0" destOrd="0" presId="urn:microsoft.com/office/officeart/2008/layout/HorizontalMultiLevelHierarchy"/>
    <dgm:cxn modelId="{886D4460-3B8C-4F22-AB72-E1C78A16EDB8}" type="presParOf" srcId="{3F70B141-8F09-426B-8AC6-09093898872D}" destId="{18F1827C-962B-44AB-B705-3AE8B1582355}" srcOrd="0" destOrd="0" presId="urn:microsoft.com/office/officeart/2008/layout/HorizontalMultiLevelHierarchy"/>
    <dgm:cxn modelId="{8FFEEB38-391E-4AF8-961D-4CEA30892FDC}" type="presParOf" srcId="{3F70B141-8F09-426B-8AC6-09093898872D}" destId="{6F999352-146B-4E5F-9671-E14F19776AA7}" srcOrd="1" destOrd="0" presId="urn:microsoft.com/office/officeart/2008/layout/HorizontalMultiLevelHierarchy"/>
    <dgm:cxn modelId="{3228D194-E528-463C-B8AD-C64C57A3D2A9}" type="presParOf" srcId="{6F999352-146B-4E5F-9671-E14F19776AA7}" destId="{7D766865-F55E-4332-9BCA-F79DBA8489A3}" srcOrd="0" destOrd="0" presId="urn:microsoft.com/office/officeart/2008/layout/HorizontalMultiLevelHierarchy"/>
    <dgm:cxn modelId="{DBCE8ADA-020C-429D-8E6F-66A7966332E8}" type="presParOf" srcId="{7D766865-F55E-4332-9BCA-F79DBA8489A3}" destId="{95FE64E5-54DA-4F19-BD6E-1CADDDEED915}" srcOrd="0" destOrd="0" presId="urn:microsoft.com/office/officeart/2008/layout/HorizontalMultiLevelHierarchy"/>
    <dgm:cxn modelId="{A00D9027-1016-4683-A54C-F944A68EDE12}" type="presParOf" srcId="{6F999352-146B-4E5F-9671-E14F19776AA7}" destId="{A7836F34-5FF3-40E1-8D5B-56846A6211A1}" srcOrd="1" destOrd="0" presId="urn:microsoft.com/office/officeart/2008/layout/HorizontalMultiLevelHierarchy"/>
    <dgm:cxn modelId="{BA9DE859-41A4-4EA2-9581-87E4ED292F18}" type="presParOf" srcId="{A7836F34-5FF3-40E1-8D5B-56846A6211A1}" destId="{CB7083F8-4B9D-4854-AAF9-A98B72E683F4}" srcOrd="0" destOrd="0" presId="urn:microsoft.com/office/officeart/2008/layout/HorizontalMultiLevelHierarchy"/>
    <dgm:cxn modelId="{B6A1FC8B-1318-4828-AFDD-097E36B06948}" type="presParOf" srcId="{A7836F34-5FF3-40E1-8D5B-56846A6211A1}" destId="{A3D7D8CA-D3EC-425E-BE7E-D82DD6251E76}" srcOrd="1" destOrd="0" presId="urn:microsoft.com/office/officeart/2008/layout/HorizontalMultiLevelHierarchy"/>
    <dgm:cxn modelId="{7394E2BA-1FF8-49E0-A89C-CC61396D4DB9}" type="presParOf" srcId="{6F999352-146B-4E5F-9671-E14F19776AA7}" destId="{E177FA87-ED31-450D-94E7-DE7665E3D20E}" srcOrd="2" destOrd="0" presId="urn:microsoft.com/office/officeart/2008/layout/HorizontalMultiLevelHierarchy"/>
    <dgm:cxn modelId="{30411207-691D-474C-B9D2-50848284ECF5}" type="presParOf" srcId="{E177FA87-ED31-450D-94E7-DE7665E3D20E}" destId="{0A3220FD-6CF3-4870-8813-A123177A3705}" srcOrd="0" destOrd="0" presId="urn:microsoft.com/office/officeart/2008/layout/HorizontalMultiLevelHierarchy"/>
    <dgm:cxn modelId="{F25BB43F-506C-4914-A7BE-756C1E4AC338}" type="presParOf" srcId="{6F999352-146B-4E5F-9671-E14F19776AA7}" destId="{99970DBD-399D-4560-818A-81DA4B884E81}" srcOrd="3" destOrd="0" presId="urn:microsoft.com/office/officeart/2008/layout/HorizontalMultiLevelHierarchy"/>
    <dgm:cxn modelId="{440BC2CA-3BCE-43DC-80E5-309E4950E474}" type="presParOf" srcId="{99970DBD-399D-4560-818A-81DA4B884E81}" destId="{30E3A328-8105-4D68-BCB5-3894E7D7C2EE}" srcOrd="0" destOrd="0" presId="urn:microsoft.com/office/officeart/2008/layout/HorizontalMultiLevelHierarchy"/>
    <dgm:cxn modelId="{B21AC755-BE62-4AB6-B81C-AD1DABFF8B92}" type="presParOf" srcId="{99970DBD-399D-4560-818A-81DA4B884E81}" destId="{050BDF41-3E88-457E-9FC7-EEEECD2AEEA7}" srcOrd="1" destOrd="0" presId="urn:microsoft.com/office/officeart/2008/layout/HorizontalMultiLevelHierarchy"/>
    <dgm:cxn modelId="{D0024D5A-AD98-4D52-8DF8-ED1AC71A200B}" type="presParOf" srcId="{6F999352-146B-4E5F-9671-E14F19776AA7}" destId="{13F9134F-68F5-42E5-9166-E52B241A3418}" srcOrd="4" destOrd="0" presId="urn:microsoft.com/office/officeart/2008/layout/HorizontalMultiLevelHierarchy"/>
    <dgm:cxn modelId="{669F8D74-6323-49E7-8DF2-FEC542F6EB49}" type="presParOf" srcId="{13F9134F-68F5-42E5-9166-E52B241A3418}" destId="{F3E318EE-692B-4B61-9CED-30F020C520E4}" srcOrd="0" destOrd="0" presId="urn:microsoft.com/office/officeart/2008/layout/HorizontalMultiLevelHierarchy"/>
    <dgm:cxn modelId="{88A756DD-CC21-4634-BDEC-EEB87E8CC5AF}" type="presParOf" srcId="{6F999352-146B-4E5F-9671-E14F19776AA7}" destId="{0554B3FA-F15C-4BD8-A6A2-61D3626B0A37}" srcOrd="5" destOrd="0" presId="urn:microsoft.com/office/officeart/2008/layout/HorizontalMultiLevelHierarchy"/>
    <dgm:cxn modelId="{6C20B51C-FB5D-44CA-A050-E4A1A98EB5A3}" type="presParOf" srcId="{0554B3FA-F15C-4BD8-A6A2-61D3626B0A37}" destId="{3831901B-8501-4ACC-96A1-14E89A4CD978}" srcOrd="0" destOrd="0" presId="urn:microsoft.com/office/officeart/2008/layout/HorizontalMultiLevelHierarchy"/>
    <dgm:cxn modelId="{A032B73D-10C4-4597-BAE3-9CCE5D708EB9}" type="presParOf" srcId="{0554B3FA-F15C-4BD8-A6A2-61D3626B0A37}" destId="{855038B8-75DE-4FC5-8C31-7D3736CE0F6D}" srcOrd="1" destOrd="0" presId="urn:microsoft.com/office/officeart/2008/layout/HorizontalMultiLevelHierarchy"/>
    <dgm:cxn modelId="{2B20C0AD-8208-41C3-9D39-2DC7FBC39073}" type="presParOf" srcId="{6F999352-146B-4E5F-9671-E14F19776AA7}" destId="{F0C9DA23-43F1-42A6-AC7D-2FF6AB990CB5}" srcOrd="6" destOrd="0" presId="urn:microsoft.com/office/officeart/2008/layout/HorizontalMultiLevelHierarchy"/>
    <dgm:cxn modelId="{08190AAA-5936-4131-A96C-7C59E1A177A1}" type="presParOf" srcId="{F0C9DA23-43F1-42A6-AC7D-2FF6AB990CB5}" destId="{38A3D90C-09B8-44CC-8282-D3AFA27FE7F2}" srcOrd="0" destOrd="0" presId="urn:microsoft.com/office/officeart/2008/layout/HorizontalMultiLevelHierarchy"/>
    <dgm:cxn modelId="{1F016C9D-3707-44DD-8678-F351B4CF8B86}" type="presParOf" srcId="{6F999352-146B-4E5F-9671-E14F19776AA7}" destId="{B288F43F-F2EA-4FFE-87F3-84764AEDD977}" srcOrd="7" destOrd="0" presId="urn:microsoft.com/office/officeart/2008/layout/HorizontalMultiLevelHierarchy"/>
    <dgm:cxn modelId="{96DA5AB2-40A9-4A8E-9420-6A1901E158AF}" type="presParOf" srcId="{B288F43F-F2EA-4FFE-87F3-84764AEDD977}" destId="{A4F58C07-DC5A-46E7-B509-DB2DAB2CAF65}" srcOrd="0" destOrd="0" presId="urn:microsoft.com/office/officeart/2008/layout/HorizontalMultiLevelHierarchy"/>
    <dgm:cxn modelId="{FD73B6F0-1E2E-4047-8912-8263EF309C39}" type="presParOf" srcId="{B288F43F-F2EA-4FFE-87F3-84764AEDD977}" destId="{8FE25607-21CF-4972-9C65-BD156D9EF533}" srcOrd="1" destOrd="0" presId="urn:microsoft.com/office/officeart/2008/layout/HorizontalMultiLevelHierarchy"/>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3EE8E5C-67C2-4644-A563-29D5C358FC15}"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F2CA3E17-B0D4-43EB-A141-CACE5E786EE9}">
      <dgm:prSet phldrT="[Text]" custT="1"/>
      <dgm:spPr>
        <a:xfrm>
          <a:off x="2703093" y="188689"/>
          <a:ext cx="1004589" cy="1004589"/>
        </a:xfrm>
        <a:noFill/>
        <a:ln>
          <a:noFill/>
        </a:ln>
        <a:effectLst/>
      </dgm:spPr>
      <dgm:t>
        <a:bodyPr/>
        <a:lstStyle/>
        <a:p>
          <a:r>
            <a:rPr lang="fa-IR" sz="1600" b="1" dirty="0" smtClean="0">
              <a:solidFill>
                <a:sysClr val="windowText" lastClr="000000">
                  <a:hueOff val="0"/>
                  <a:satOff val="0"/>
                  <a:lumOff val="0"/>
                  <a:alphaOff val="0"/>
                </a:sysClr>
              </a:solidFill>
              <a:latin typeface="Calibri"/>
              <a:ea typeface="+mn-ea"/>
              <a:cs typeface="B Mitra" panose="00000400000000000000" pitchFamily="2" charset="-78"/>
            </a:rPr>
            <a:t>برنامه ریزی برای پاسخ</a:t>
          </a:r>
          <a:endParaRPr lang="en-GB" sz="1600" b="1" dirty="0">
            <a:solidFill>
              <a:sysClr val="windowText" lastClr="000000">
                <a:hueOff val="0"/>
                <a:satOff val="0"/>
                <a:lumOff val="0"/>
                <a:alphaOff val="0"/>
              </a:sysClr>
            </a:solidFill>
            <a:latin typeface="Calibri"/>
            <a:ea typeface="+mn-ea"/>
            <a:cs typeface="B Mitra" panose="00000400000000000000" pitchFamily="2" charset="-78"/>
          </a:endParaRPr>
        </a:p>
      </dgm:t>
    </dgm:pt>
    <dgm:pt modelId="{1B1934B3-FD5E-4E62-ACA6-C93917B42FA4}" type="parTrans" cxnId="{6DC14354-AEE6-4355-93A5-D100378DF537}">
      <dgm:prSet/>
      <dgm:spPr/>
      <dgm:t>
        <a:bodyPr/>
        <a:lstStyle/>
        <a:p>
          <a:endParaRPr lang="en-GB"/>
        </a:p>
      </dgm:t>
    </dgm:pt>
    <dgm:pt modelId="{7F493AAF-888F-4940-BA1C-AAAEF6C6F97F}" type="sibTrans" cxnId="{6DC14354-AEE6-4355-93A5-D100378DF537}">
      <dgm:prSet/>
      <dgm:spPr>
        <a:xfrm>
          <a:off x="427236" y="348867"/>
          <a:ext cx="3771886" cy="3771886"/>
        </a:xfrm>
        <a:solidFill>
          <a:srgbClr val="4F81BD">
            <a:hueOff val="0"/>
            <a:satOff val="0"/>
            <a:lumOff val="0"/>
          </a:srgbClr>
        </a:solidFill>
        <a:ln w="25400" cap="flat" cmpd="sng" algn="ctr">
          <a:noFill/>
          <a:prstDash val="solid"/>
        </a:ln>
        <a:effectLst/>
      </dgm:spPr>
      <dgm:t>
        <a:bodyPr/>
        <a:lstStyle/>
        <a:p>
          <a:endParaRPr lang="en-GB"/>
        </a:p>
      </dgm:t>
    </dgm:pt>
    <dgm:pt modelId="{253C7003-477F-429C-8B8E-D0BB0583B15D}">
      <dgm:prSet phldrT="[Text]"/>
      <dgm:spPr>
        <a:xfrm>
          <a:off x="3252674" y="1901248"/>
          <a:ext cx="1237604" cy="1004589"/>
        </a:xfrm>
        <a:noFill/>
        <a:ln>
          <a:noFill/>
        </a:ln>
        <a:effectLst/>
      </dgm:spPr>
      <dgm:t>
        <a:bodyPr/>
        <a:lstStyle/>
        <a:p>
          <a:r>
            <a:rPr lang="fa-IR" b="1" dirty="0" smtClean="0">
              <a:solidFill>
                <a:sysClr val="windowText" lastClr="000000">
                  <a:hueOff val="0"/>
                  <a:satOff val="0"/>
                  <a:lumOff val="0"/>
                  <a:alphaOff val="0"/>
                </a:sysClr>
              </a:solidFill>
              <a:latin typeface="Calibri"/>
              <a:ea typeface="+mn-ea"/>
              <a:cs typeface="B Mitra" panose="00000400000000000000" pitchFamily="2" charset="-78"/>
            </a:rPr>
            <a:t>سازمان دهی سیستم ها و ظرفیت سازی</a:t>
          </a:r>
          <a:endParaRPr lang="en-GB" b="1" dirty="0">
            <a:solidFill>
              <a:sysClr val="windowText" lastClr="000000">
                <a:hueOff val="0"/>
                <a:satOff val="0"/>
                <a:lumOff val="0"/>
                <a:alphaOff val="0"/>
              </a:sysClr>
            </a:solidFill>
            <a:latin typeface="Calibri"/>
            <a:ea typeface="+mn-ea"/>
            <a:cs typeface="B Mitra" panose="00000400000000000000" pitchFamily="2" charset="-78"/>
          </a:endParaRPr>
        </a:p>
      </dgm:t>
    </dgm:pt>
    <dgm:pt modelId="{F9238040-CAFD-4BAF-AD0C-537E181CD35E}" type="parTrans" cxnId="{D9A3FECC-5067-49DE-A8D5-3C8B03B8645F}">
      <dgm:prSet/>
      <dgm:spPr/>
      <dgm:t>
        <a:bodyPr/>
        <a:lstStyle/>
        <a:p>
          <a:endParaRPr lang="en-GB"/>
        </a:p>
      </dgm:t>
    </dgm:pt>
    <dgm:pt modelId="{FBFF8F6A-AC08-4AD3-A070-C1F11029671C}" type="sibTrans" cxnId="{D9A3FECC-5067-49DE-A8D5-3C8B03B8645F}">
      <dgm:prSet/>
      <dgm:spPr>
        <a:xfrm>
          <a:off x="390163" y="5048"/>
          <a:ext cx="3771886" cy="3771886"/>
        </a:xfrm>
        <a:solidFill>
          <a:srgbClr val="4F81BD">
            <a:hueOff val="0"/>
            <a:satOff val="0"/>
            <a:lumOff val="0"/>
            <a:alphaOff val="0"/>
          </a:srgbClr>
        </a:solidFill>
        <a:ln w="25400" cap="flat" cmpd="sng" algn="ctr">
          <a:noFill/>
          <a:prstDash val="solid"/>
        </a:ln>
        <a:effectLst/>
      </dgm:spPr>
      <dgm:t>
        <a:bodyPr/>
        <a:lstStyle/>
        <a:p>
          <a:endParaRPr lang="en-GB"/>
        </a:p>
      </dgm:t>
    </dgm:pt>
    <dgm:pt modelId="{7AFBD051-6BEB-4C8D-8940-1588E1E93FB9}">
      <dgm:prSet phldrT="[Text]"/>
      <dgm:spPr>
        <a:xfrm>
          <a:off x="1848385" y="3059410"/>
          <a:ext cx="1004589" cy="1004589"/>
        </a:xfrm>
        <a:noFill/>
        <a:ln>
          <a:noFill/>
        </a:ln>
        <a:effectLst/>
      </dgm:spPr>
      <dgm:t>
        <a:bodyPr/>
        <a:lstStyle/>
        <a:p>
          <a:r>
            <a:rPr lang="fa-IR" b="1" dirty="0" smtClean="0">
              <a:solidFill>
                <a:sysClr val="windowText" lastClr="000000">
                  <a:hueOff val="0"/>
                  <a:satOff val="0"/>
                  <a:lumOff val="0"/>
                  <a:alphaOff val="0"/>
                </a:sysClr>
              </a:solidFill>
              <a:latin typeface="Calibri"/>
              <a:ea typeface="+mn-ea"/>
              <a:cs typeface="B Mitra" panose="00000400000000000000" pitchFamily="2" charset="-78"/>
            </a:rPr>
            <a:t>آموزش و تجهیز</a:t>
          </a:r>
          <a:endParaRPr lang="en-GB" b="1" dirty="0">
            <a:solidFill>
              <a:sysClr val="windowText" lastClr="000000">
                <a:hueOff val="0"/>
                <a:satOff val="0"/>
                <a:lumOff val="0"/>
                <a:alphaOff val="0"/>
              </a:sysClr>
            </a:solidFill>
            <a:latin typeface="Calibri"/>
            <a:ea typeface="+mn-ea"/>
            <a:cs typeface="B Mitra" panose="00000400000000000000" pitchFamily="2" charset="-78"/>
          </a:endParaRPr>
        </a:p>
      </dgm:t>
    </dgm:pt>
    <dgm:pt modelId="{A4BE7459-A27F-4AFF-9855-D320FAE4BACD}" type="parTrans" cxnId="{4E8D0F76-A395-4A3F-8EBC-1BFAFB1A592D}">
      <dgm:prSet/>
      <dgm:spPr/>
      <dgm:t>
        <a:bodyPr/>
        <a:lstStyle/>
        <a:p>
          <a:endParaRPr lang="en-GB"/>
        </a:p>
      </dgm:t>
    </dgm:pt>
    <dgm:pt modelId="{6D1D9520-670C-4F7B-866F-507D7B41512F}" type="sibTrans" cxnId="{4E8D0F76-A395-4A3F-8EBC-1BFAFB1A592D}">
      <dgm:prSet/>
      <dgm:spPr>
        <a:xfrm>
          <a:off x="397449" y="4649"/>
          <a:ext cx="3771886" cy="3771886"/>
        </a:xfrm>
        <a:solidFill>
          <a:srgbClr val="4F81BD">
            <a:hueOff val="0"/>
            <a:satOff val="0"/>
            <a:lumOff val="0"/>
            <a:alphaOff val="0"/>
          </a:srgbClr>
        </a:solidFill>
        <a:ln w="25400" cap="flat" cmpd="sng" algn="ctr">
          <a:noFill/>
          <a:prstDash val="solid"/>
        </a:ln>
        <a:effectLst/>
      </dgm:spPr>
      <dgm:t>
        <a:bodyPr/>
        <a:lstStyle/>
        <a:p>
          <a:endParaRPr lang="en-GB"/>
        </a:p>
      </dgm:t>
    </dgm:pt>
    <dgm:pt modelId="{94B55F3C-CC5C-486A-92B5-615698BC12D7}">
      <dgm:prSet phldrT="[Text]" custT="1"/>
      <dgm:spPr>
        <a:xfrm>
          <a:off x="81720" y="1817194"/>
          <a:ext cx="1212288" cy="1172697"/>
        </a:xfrm>
        <a:noFill/>
        <a:ln>
          <a:noFill/>
        </a:ln>
        <a:effectLst/>
      </dgm:spPr>
      <dgm:t>
        <a:bodyPr/>
        <a:lstStyle/>
        <a:p>
          <a:r>
            <a:rPr lang="fa-IR" sz="1600" b="1" dirty="0" smtClean="0">
              <a:solidFill>
                <a:sysClr val="windowText" lastClr="000000">
                  <a:hueOff val="0"/>
                  <a:satOff val="0"/>
                  <a:lumOff val="0"/>
                  <a:alphaOff val="0"/>
                </a:sysClr>
              </a:solidFill>
              <a:latin typeface="Calibri"/>
              <a:ea typeface="+mn-ea"/>
              <a:cs typeface="B Mitra" panose="00000400000000000000" pitchFamily="2" charset="-78"/>
            </a:rPr>
            <a:t>تمرین های شبیه سازی شده</a:t>
          </a:r>
          <a:endParaRPr lang="en-GB" sz="1600" b="1" dirty="0">
            <a:solidFill>
              <a:sysClr val="windowText" lastClr="000000">
                <a:hueOff val="0"/>
                <a:satOff val="0"/>
                <a:lumOff val="0"/>
                <a:alphaOff val="0"/>
              </a:sysClr>
            </a:solidFill>
            <a:latin typeface="Calibri"/>
            <a:ea typeface="+mn-ea"/>
            <a:cs typeface="B Mitra" panose="00000400000000000000" pitchFamily="2" charset="-78"/>
          </a:endParaRPr>
        </a:p>
      </dgm:t>
    </dgm:pt>
    <dgm:pt modelId="{72AA2120-AA58-48DC-8D05-58287C043495}" type="parTrans" cxnId="{E07D8AF7-C12C-4FD8-8E0C-5658ACC535AF}">
      <dgm:prSet/>
      <dgm:spPr/>
      <dgm:t>
        <a:bodyPr/>
        <a:lstStyle/>
        <a:p>
          <a:endParaRPr lang="en-GB"/>
        </a:p>
      </dgm:t>
    </dgm:pt>
    <dgm:pt modelId="{3E03E108-0B65-4EB4-981B-716AF70F60BF}" type="sibTrans" cxnId="{E07D8AF7-C12C-4FD8-8E0C-5658ACC535AF}">
      <dgm:prSet/>
      <dgm:spPr>
        <a:xfrm>
          <a:off x="396617" y="195627"/>
          <a:ext cx="3771886" cy="3771886"/>
        </a:xfrm>
        <a:solidFill>
          <a:srgbClr val="4F81BD">
            <a:hueOff val="0"/>
            <a:satOff val="0"/>
            <a:lumOff val="0"/>
            <a:alphaOff val="0"/>
          </a:srgbClr>
        </a:solidFill>
        <a:ln w="25400" cap="flat" cmpd="sng" algn="ctr">
          <a:noFill/>
          <a:prstDash val="solid"/>
        </a:ln>
        <a:effectLst/>
      </dgm:spPr>
      <dgm:t>
        <a:bodyPr/>
        <a:lstStyle/>
        <a:p>
          <a:endParaRPr lang="en-GB"/>
        </a:p>
      </dgm:t>
    </dgm:pt>
    <dgm:pt modelId="{D18219EF-3332-4A45-A1D7-52B99B044553}">
      <dgm:prSet phldrT="[Text]" custT="1"/>
      <dgm:spPr>
        <a:xfrm>
          <a:off x="705465" y="168554"/>
          <a:ext cx="1004589" cy="1004589"/>
        </a:xfrm>
        <a:noFill/>
        <a:ln>
          <a:noFill/>
        </a:ln>
        <a:effectLst/>
      </dgm:spPr>
      <dgm:t>
        <a:bodyPr/>
        <a:lstStyle/>
        <a:p>
          <a:r>
            <a:rPr lang="fa-IR" sz="1600" b="1" dirty="0" smtClean="0">
              <a:solidFill>
                <a:sysClr val="windowText" lastClr="000000">
                  <a:hueOff val="0"/>
                  <a:satOff val="0"/>
                  <a:lumOff val="0"/>
                  <a:alphaOff val="0"/>
                </a:sysClr>
              </a:solidFill>
              <a:latin typeface="Calibri"/>
              <a:ea typeface="+mn-ea"/>
              <a:cs typeface="B Mitra" panose="00000400000000000000" pitchFamily="2" charset="-78"/>
            </a:rPr>
            <a:t>بکارگیری اقدامات اصلاحی</a:t>
          </a:r>
          <a:endParaRPr lang="en-GB" sz="1600" b="1" dirty="0">
            <a:solidFill>
              <a:sysClr val="windowText" lastClr="000000">
                <a:hueOff val="0"/>
                <a:satOff val="0"/>
                <a:lumOff val="0"/>
                <a:alphaOff val="0"/>
              </a:sysClr>
            </a:solidFill>
            <a:latin typeface="Calibri"/>
            <a:ea typeface="+mn-ea"/>
            <a:cs typeface="B Mitra" panose="00000400000000000000" pitchFamily="2" charset="-78"/>
          </a:endParaRPr>
        </a:p>
      </dgm:t>
    </dgm:pt>
    <dgm:pt modelId="{1C824EA8-D835-4E68-9FDC-2F6D1D6E3241}" type="parTrans" cxnId="{0FD3B7C3-0528-4C23-A5E5-3B39849EAE7B}">
      <dgm:prSet/>
      <dgm:spPr/>
      <dgm:t>
        <a:bodyPr/>
        <a:lstStyle/>
        <a:p>
          <a:endParaRPr lang="en-GB"/>
        </a:p>
      </dgm:t>
    </dgm:pt>
    <dgm:pt modelId="{68729DF5-416E-46F1-8FD2-B41795C3703F}" type="sibTrans" cxnId="{0FD3B7C3-0528-4C23-A5E5-3B39849EAE7B}">
      <dgm:prSet/>
      <dgm:spPr>
        <a:xfrm rot="19874206">
          <a:off x="-900844" y="312277"/>
          <a:ext cx="3429210" cy="3711838"/>
        </a:xfrm>
        <a:solidFill>
          <a:srgbClr val="4F81BD">
            <a:hueOff val="0"/>
            <a:satOff val="0"/>
            <a:lumOff val="0"/>
            <a:alphaOff val="0"/>
          </a:srgbClr>
        </a:solidFill>
        <a:ln w="25400" cap="flat" cmpd="sng" algn="ctr">
          <a:noFill/>
          <a:prstDash val="solid"/>
        </a:ln>
        <a:effectLst/>
      </dgm:spPr>
      <dgm:t>
        <a:bodyPr/>
        <a:lstStyle/>
        <a:p>
          <a:endParaRPr lang="en-GB"/>
        </a:p>
      </dgm:t>
    </dgm:pt>
    <dgm:pt modelId="{663DA441-3723-49CC-BF2E-ABF8FDE6D91E}" type="pres">
      <dgm:prSet presAssocID="{43EE8E5C-67C2-4644-A563-29D5C358FC15}" presName="cycle" presStyleCnt="0">
        <dgm:presLayoutVars>
          <dgm:dir/>
          <dgm:resizeHandles val="exact"/>
        </dgm:presLayoutVars>
      </dgm:prSet>
      <dgm:spPr/>
      <dgm:t>
        <a:bodyPr/>
        <a:lstStyle/>
        <a:p>
          <a:endParaRPr lang="en-GB"/>
        </a:p>
      </dgm:t>
    </dgm:pt>
    <dgm:pt modelId="{3F4F1FAF-9FFF-47D9-8D07-664A30AACDE8}" type="pres">
      <dgm:prSet presAssocID="{F2CA3E17-B0D4-43EB-A141-CACE5E786EE9}" presName="dummy" presStyleCnt="0"/>
      <dgm:spPr/>
    </dgm:pt>
    <dgm:pt modelId="{6970DFB0-9ABC-46BE-A5A3-8E22505BE38B}" type="pres">
      <dgm:prSet presAssocID="{F2CA3E17-B0D4-43EB-A141-CACE5E786EE9}" presName="node" presStyleLbl="revTx" presStyleIdx="0" presStyleCnt="5" custScaleX="151422" custRadScaleRad="99175" custRadScaleInc="32327">
        <dgm:presLayoutVars>
          <dgm:bulletEnabled val="1"/>
        </dgm:presLayoutVars>
      </dgm:prSet>
      <dgm:spPr>
        <a:prstGeom prst="rect">
          <a:avLst/>
        </a:prstGeom>
      </dgm:spPr>
      <dgm:t>
        <a:bodyPr/>
        <a:lstStyle/>
        <a:p>
          <a:endParaRPr lang="en-GB"/>
        </a:p>
      </dgm:t>
    </dgm:pt>
    <dgm:pt modelId="{4517F1B0-CFA4-4386-9638-96853D8B1A7F}" type="pres">
      <dgm:prSet presAssocID="{7F493AAF-888F-4940-BA1C-AAAEF6C6F97F}" presName="sibTrans" presStyleLbl="node1" presStyleIdx="0" presStyleCnt="5" custLinFactNeighborX="3966" custLinFactNeighborY="-3797"/>
      <dgm:spPr>
        <a:prstGeom prst="circularArrow">
          <a:avLst>
            <a:gd name="adj1" fmla="val 5194"/>
            <a:gd name="adj2" fmla="val 335432"/>
            <a:gd name="adj3" fmla="val 20574828"/>
            <a:gd name="adj4" fmla="val 19291012"/>
            <a:gd name="adj5" fmla="val 6059"/>
          </a:avLst>
        </a:prstGeom>
      </dgm:spPr>
      <dgm:t>
        <a:bodyPr/>
        <a:lstStyle/>
        <a:p>
          <a:endParaRPr lang="en-GB"/>
        </a:p>
      </dgm:t>
    </dgm:pt>
    <dgm:pt modelId="{41D1DCDD-3425-4A02-B2A6-FB41DF7869EA}" type="pres">
      <dgm:prSet presAssocID="{253C7003-477F-429C-8B8E-D0BB0583B15D}" presName="dummy" presStyleCnt="0"/>
      <dgm:spPr/>
    </dgm:pt>
    <dgm:pt modelId="{329FA79F-610B-45CE-8795-275D49B66FDB}" type="pres">
      <dgm:prSet presAssocID="{253C7003-477F-429C-8B8E-D0BB0583B15D}" presName="node" presStyleLbl="revTx" presStyleIdx="1" presStyleCnt="5" custScaleX="123195" custRadScaleRad="108686" custRadScaleInc="-14004">
        <dgm:presLayoutVars>
          <dgm:bulletEnabled val="1"/>
        </dgm:presLayoutVars>
      </dgm:prSet>
      <dgm:spPr>
        <a:prstGeom prst="rect">
          <a:avLst/>
        </a:prstGeom>
      </dgm:spPr>
      <dgm:t>
        <a:bodyPr/>
        <a:lstStyle/>
        <a:p>
          <a:endParaRPr lang="en-GB"/>
        </a:p>
      </dgm:t>
    </dgm:pt>
    <dgm:pt modelId="{E18300B4-71B3-451F-9EE7-789BBFB21175}" type="pres">
      <dgm:prSet presAssocID="{FBFF8F6A-AC08-4AD3-A070-C1F11029671C}" presName="sibTrans" presStyleLbl="node1" presStyleIdx="1" presStyleCnt="5" custLinFactNeighborX="-1363" custLinFactNeighborY="4152"/>
      <dgm:spPr>
        <a:prstGeom prst="circularArrow">
          <a:avLst>
            <a:gd name="adj1" fmla="val 5194"/>
            <a:gd name="adj2" fmla="val 335432"/>
            <a:gd name="adj3" fmla="val 3854899"/>
            <a:gd name="adj4" fmla="val 2239521"/>
            <a:gd name="adj5" fmla="val 6059"/>
          </a:avLst>
        </a:prstGeom>
      </dgm:spPr>
      <dgm:t>
        <a:bodyPr/>
        <a:lstStyle/>
        <a:p>
          <a:endParaRPr lang="en-GB"/>
        </a:p>
      </dgm:t>
    </dgm:pt>
    <dgm:pt modelId="{5CB8A77D-E8CB-41A5-A6F4-7589ED0BF1B4}" type="pres">
      <dgm:prSet presAssocID="{7AFBD051-6BEB-4C8D-8940-1588E1E93FB9}" presName="dummy" presStyleCnt="0"/>
      <dgm:spPr/>
    </dgm:pt>
    <dgm:pt modelId="{7F911440-5E3E-4BA6-BCE5-6F298CE88888}" type="pres">
      <dgm:prSet presAssocID="{7AFBD051-6BEB-4C8D-8940-1588E1E93FB9}" presName="node" presStyleLbl="revTx" presStyleIdx="2" presStyleCnt="5" custScaleX="164124" custRadScaleRad="107207" custRadScaleInc="-9450">
        <dgm:presLayoutVars>
          <dgm:bulletEnabled val="1"/>
        </dgm:presLayoutVars>
      </dgm:prSet>
      <dgm:spPr>
        <a:prstGeom prst="rect">
          <a:avLst/>
        </a:prstGeom>
      </dgm:spPr>
      <dgm:t>
        <a:bodyPr/>
        <a:lstStyle/>
        <a:p>
          <a:endParaRPr lang="en-GB"/>
        </a:p>
      </dgm:t>
    </dgm:pt>
    <dgm:pt modelId="{8A288D78-AEBD-4EBA-90B5-3A0442E65B7B}" type="pres">
      <dgm:prSet presAssocID="{6D1D9520-670C-4F7B-866F-507D7B41512F}" presName="sibTrans" presStyleLbl="node1" presStyleIdx="2" presStyleCnt="5" custLinFactNeighborX="10311" custLinFactNeighborY="-2687"/>
      <dgm:spPr>
        <a:prstGeom prst="circularArrow">
          <a:avLst>
            <a:gd name="adj1" fmla="val 5194"/>
            <a:gd name="adj2" fmla="val 335432"/>
            <a:gd name="adj3" fmla="val 8001196"/>
            <a:gd name="adj4" fmla="val 6303862"/>
            <a:gd name="adj5" fmla="val 6059"/>
          </a:avLst>
        </a:prstGeom>
      </dgm:spPr>
      <dgm:t>
        <a:bodyPr/>
        <a:lstStyle/>
        <a:p>
          <a:endParaRPr lang="en-GB"/>
        </a:p>
      </dgm:t>
    </dgm:pt>
    <dgm:pt modelId="{48E4F232-0832-4D72-979E-D96F94B773A5}" type="pres">
      <dgm:prSet presAssocID="{94B55F3C-CC5C-486A-92B5-615698BC12D7}" presName="dummy" presStyleCnt="0"/>
      <dgm:spPr/>
    </dgm:pt>
    <dgm:pt modelId="{32EEA424-E664-410A-9972-FFF0A4962A58}" type="pres">
      <dgm:prSet presAssocID="{94B55F3C-CC5C-486A-92B5-615698BC12D7}" presName="node" presStyleLbl="revTx" presStyleIdx="3" presStyleCnt="5" custScaleX="167605" custScaleY="116734" custRadScaleRad="134701" custRadScaleInc="16008">
        <dgm:presLayoutVars>
          <dgm:bulletEnabled val="1"/>
        </dgm:presLayoutVars>
      </dgm:prSet>
      <dgm:spPr>
        <a:prstGeom prst="rect">
          <a:avLst/>
        </a:prstGeom>
      </dgm:spPr>
      <dgm:t>
        <a:bodyPr/>
        <a:lstStyle/>
        <a:p>
          <a:endParaRPr lang="en-GB"/>
        </a:p>
      </dgm:t>
    </dgm:pt>
    <dgm:pt modelId="{61DFD074-E09F-42FB-A32A-57D21A77266A}" type="pres">
      <dgm:prSet presAssocID="{3E03E108-0B65-4EB4-981B-716AF70F60BF}" presName="sibTrans" presStyleLbl="node1" presStyleIdx="3" presStyleCnt="5" custLinFactNeighborX="12849" custLinFactNeighborY="-19126"/>
      <dgm:spPr>
        <a:prstGeom prst="circularArrow">
          <a:avLst>
            <a:gd name="adj1" fmla="val 5194"/>
            <a:gd name="adj2" fmla="val 335432"/>
            <a:gd name="adj3" fmla="val 12284848"/>
            <a:gd name="adj4" fmla="val 11214563"/>
            <a:gd name="adj5" fmla="val 6059"/>
          </a:avLst>
        </a:prstGeom>
      </dgm:spPr>
      <dgm:t>
        <a:bodyPr/>
        <a:lstStyle/>
        <a:p>
          <a:endParaRPr lang="en-GB"/>
        </a:p>
      </dgm:t>
    </dgm:pt>
    <dgm:pt modelId="{718DF76B-540E-4414-A529-A45AE38C98F5}" type="pres">
      <dgm:prSet presAssocID="{D18219EF-3332-4A45-A1D7-52B99B044553}" presName="dummy" presStyleCnt="0"/>
      <dgm:spPr/>
    </dgm:pt>
    <dgm:pt modelId="{A72D0096-DDE0-4325-AE9C-5CCB0A858BCE}" type="pres">
      <dgm:prSet presAssocID="{D18219EF-3332-4A45-A1D7-52B99B044553}" presName="node" presStyleLbl="revTx" presStyleIdx="4" presStyleCnt="5" custScaleX="95677" custRadScaleRad="102724" custRadScaleInc="-8383">
        <dgm:presLayoutVars>
          <dgm:bulletEnabled val="1"/>
        </dgm:presLayoutVars>
      </dgm:prSet>
      <dgm:spPr>
        <a:prstGeom prst="rect">
          <a:avLst/>
        </a:prstGeom>
      </dgm:spPr>
      <dgm:t>
        <a:bodyPr/>
        <a:lstStyle/>
        <a:p>
          <a:endParaRPr lang="en-GB"/>
        </a:p>
      </dgm:t>
    </dgm:pt>
    <dgm:pt modelId="{56B99ED8-1764-4D06-8BC6-3F0D5A75A789}" type="pres">
      <dgm:prSet presAssocID="{68729DF5-416E-46F1-8FD2-B41795C3703F}" presName="sibTrans" presStyleLbl="node1" presStyleIdx="4" presStyleCnt="5" custAng="19874206" custScaleX="90915" custScaleY="98408" custLinFactNeighborX="-34124" custLinFactNeighborY="4550"/>
      <dgm:spPr>
        <a:prstGeom prst="circularArrow">
          <a:avLst>
            <a:gd name="adj1" fmla="val 5194"/>
            <a:gd name="adj2" fmla="val 335432"/>
            <a:gd name="adj3" fmla="val 17129863"/>
            <a:gd name="adj4" fmla="val 15389787"/>
            <a:gd name="adj5" fmla="val 6059"/>
          </a:avLst>
        </a:prstGeom>
      </dgm:spPr>
      <dgm:t>
        <a:bodyPr/>
        <a:lstStyle/>
        <a:p>
          <a:endParaRPr lang="en-GB"/>
        </a:p>
      </dgm:t>
    </dgm:pt>
  </dgm:ptLst>
  <dgm:cxnLst>
    <dgm:cxn modelId="{21C126AF-5B53-425C-A740-CCC43785B72B}" type="presOf" srcId="{FBFF8F6A-AC08-4AD3-A070-C1F11029671C}" destId="{E18300B4-71B3-451F-9EE7-789BBFB21175}" srcOrd="0" destOrd="0" presId="urn:microsoft.com/office/officeart/2005/8/layout/cycle1"/>
    <dgm:cxn modelId="{D9A3FECC-5067-49DE-A8D5-3C8B03B8645F}" srcId="{43EE8E5C-67C2-4644-A563-29D5C358FC15}" destId="{253C7003-477F-429C-8B8E-D0BB0583B15D}" srcOrd="1" destOrd="0" parTransId="{F9238040-CAFD-4BAF-AD0C-537E181CD35E}" sibTransId="{FBFF8F6A-AC08-4AD3-A070-C1F11029671C}"/>
    <dgm:cxn modelId="{2057D689-89A7-4B77-A890-BFE1CE69395B}" type="presOf" srcId="{D18219EF-3332-4A45-A1D7-52B99B044553}" destId="{A72D0096-DDE0-4325-AE9C-5CCB0A858BCE}" srcOrd="0" destOrd="0" presId="urn:microsoft.com/office/officeart/2005/8/layout/cycle1"/>
    <dgm:cxn modelId="{3A08A3E1-5FF2-4117-8F4F-B961FDECD891}" type="presOf" srcId="{F2CA3E17-B0D4-43EB-A141-CACE5E786EE9}" destId="{6970DFB0-9ABC-46BE-A5A3-8E22505BE38B}" srcOrd="0" destOrd="0" presId="urn:microsoft.com/office/officeart/2005/8/layout/cycle1"/>
    <dgm:cxn modelId="{CA7410F0-34E1-4B05-9F82-57748CC75627}" type="presOf" srcId="{253C7003-477F-429C-8B8E-D0BB0583B15D}" destId="{329FA79F-610B-45CE-8795-275D49B66FDB}" srcOrd="0" destOrd="0" presId="urn:microsoft.com/office/officeart/2005/8/layout/cycle1"/>
    <dgm:cxn modelId="{948B671E-66D1-4E8E-9AA8-E4C51CB6F607}" type="presOf" srcId="{6D1D9520-670C-4F7B-866F-507D7B41512F}" destId="{8A288D78-AEBD-4EBA-90B5-3A0442E65B7B}" srcOrd="0" destOrd="0" presId="urn:microsoft.com/office/officeart/2005/8/layout/cycle1"/>
    <dgm:cxn modelId="{1CCA7EDA-5778-45DA-BC45-E16E5A2635DA}" type="presOf" srcId="{3E03E108-0B65-4EB4-981B-716AF70F60BF}" destId="{61DFD074-E09F-42FB-A32A-57D21A77266A}" srcOrd="0" destOrd="0" presId="urn:microsoft.com/office/officeart/2005/8/layout/cycle1"/>
    <dgm:cxn modelId="{6DC14354-AEE6-4355-93A5-D100378DF537}" srcId="{43EE8E5C-67C2-4644-A563-29D5C358FC15}" destId="{F2CA3E17-B0D4-43EB-A141-CACE5E786EE9}" srcOrd="0" destOrd="0" parTransId="{1B1934B3-FD5E-4E62-ACA6-C93917B42FA4}" sibTransId="{7F493AAF-888F-4940-BA1C-AAAEF6C6F97F}"/>
    <dgm:cxn modelId="{159ED03B-4486-44D2-9E50-4C32A0F57AEA}" type="presOf" srcId="{7F493AAF-888F-4940-BA1C-AAAEF6C6F97F}" destId="{4517F1B0-CFA4-4386-9638-96853D8B1A7F}" srcOrd="0" destOrd="0" presId="urn:microsoft.com/office/officeart/2005/8/layout/cycle1"/>
    <dgm:cxn modelId="{4A22CD54-6B33-467A-BBB5-9FDF597AEA00}" type="presOf" srcId="{68729DF5-416E-46F1-8FD2-B41795C3703F}" destId="{56B99ED8-1764-4D06-8BC6-3F0D5A75A789}" srcOrd="0" destOrd="0" presId="urn:microsoft.com/office/officeart/2005/8/layout/cycle1"/>
    <dgm:cxn modelId="{0FD3B7C3-0528-4C23-A5E5-3B39849EAE7B}" srcId="{43EE8E5C-67C2-4644-A563-29D5C358FC15}" destId="{D18219EF-3332-4A45-A1D7-52B99B044553}" srcOrd="4" destOrd="0" parTransId="{1C824EA8-D835-4E68-9FDC-2F6D1D6E3241}" sibTransId="{68729DF5-416E-46F1-8FD2-B41795C3703F}"/>
    <dgm:cxn modelId="{589A87F6-FF86-413C-838E-9BF3972601F8}" type="presOf" srcId="{7AFBD051-6BEB-4C8D-8940-1588E1E93FB9}" destId="{7F911440-5E3E-4BA6-BCE5-6F298CE88888}" srcOrd="0" destOrd="0" presId="urn:microsoft.com/office/officeart/2005/8/layout/cycle1"/>
    <dgm:cxn modelId="{4E8D0F76-A395-4A3F-8EBC-1BFAFB1A592D}" srcId="{43EE8E5C-67C2-4644-A563-29D5C358FC15}" destId="{7AFBD051-6BEB-4C8D-8940-1588E1E93FB9}" srcOrd="2" destOrd="0" parTransId="{A4BE7459-A27F-4AFF-9855-D320FAE4BACD}" sibTransId="{6D1D9520-670C-4F7B-866F-507D7B41512F}"/>
    <dgm:cxn modelId="{00107537-C55E-43C5-BDFC-8D4FC26D2F4A}" type="presOf" srcId="{43EE8E5C-67C2-4644-A563-29D5C358FC15}" destId="{663DA441-3723-49CC-BF2E-ABF8FDE6D91E}" srcOrd="0" destOrd="0" presId="urn:microsoft.com/office/officeart/2005/8/layout/cycle1"/>
    <dgm:cxn modelId="{EE621D4F-25FF-425B-804F-C9BCBECA9AE9}" type="presOf" srcId="{94B55F3C-CC5C-486A-92B5-615698BC12D7}" destId="{32EEA424-E664-410A-9972-FFF0A4962A58}" srcOrd="0" destOrd="0" presId="urn:microsoft.com/office/officeart/2005/8/layout/cycle1"/>
    <dgm:cxn modelId="{E07D8AF7-C12C-4FD8-8E0C-5658ACC535AF}" srcId="{43EE8E5C-67C2-4644-A563-29D5C358FC15}" destId="{94B55F3C-CC5C-486A-92B5-615698BC12D7}" srcOrd="3" destOrd="0" parTransId="{72AA2120-AA58-48DC-8D05-58287C043495}" sibTransId="{3E03E108-0B65-4EB4-981B-716AF70F60BF}"/>
    <dgm:cxn modelId="{9048F60C-02F1-4FAE-8D59-AE2956ACED2B}" type="presParOf" srcId="{663DA441-3723-49CC-BF2E-ABF8FDE6D91E}" destId="{3F4F1FAF-9FFF-47D9-8D07-664A30AACDE8}" srcOrd="0" destOrd="0" presId="urn:microsoft.com/office/officeart/2005/8/layout/cycle1"/>
    <dgm:cxn modelId="{E85553F4-2366-43AB-A5A6-F66E46B24B57}" type="presParOf" srcId="{663DA441-3723-49CC-BF2E-ABF8FDE6D91E}" destId="{6970DFB0-9ABC-46BE-A5A3-8E22505BE38B}" srcOrd="1" destOrd="0" presId="urn:microsoft.com/office/officeart/2005/8/layout/cycle1"/>
    <dgm:cxn modelId="{CC7C009B-06CD-4043-8841-D9ED8AD1D670}" type="presParOf" srcId="{663DA441-3723-49CC-BF2E-ABF8FDE6D91E}" destId="{4517F1B0-CFA4-4386-9638-96853D8B1A7F}" srcOrd="2" destOrd="0" presId="urn:microsoft.com/office/officeart/2005/8/layout/cycle1"/>
    <dgm:cxn modelId="{6CFD16D5-7834-49D8-8402-C9B844BD7F1C}" type="presParOf" srcId="{663DA441-3723-49CC-BF2E-ABF8FDE6D91E}" destId="{41D1DCDD-3425-4A02-B2A6-FB41DF7869EA}" srcOrd="3" destOrd="0" presId="urn:microsoft.com/office/officeart/2005/8/layout/cycle1"/>
    <dgm:cxn modelId="{FED61DDD-6384-486C-B237-F50B5378E8F3}" type="presParOf" srcId="{663DA441-3723-49CC-BF2E-ABF8FDE6D91E}" destId="{329FA79F-610B-45CE-8795-275D49B66FDB}" srcOrd="4" destOrd="0" presId="urn:microsoft.com/office/officeart/2005/8/layout/cycle1"/>
    <dgm:cxn modelId="{0AD92857-388B-4C4C-BA7E-03B476B108A4}" type="presParOf" srcId="{663DA441-3723-49CC-BF2E-ABF8FDE6D91E}" destId="{E18300B4-71B3-451F-9EE7-789BBFB21175}" srcOrd="5" destOrd="0" presId="urn:microsoft.com/office/officeart/2005/8/layout/cycle1"/>
    <dgm:cxn modelId="{7D8F781A-9415-4733-950F-B0FD0F1ABE13}" type="presParOf" srcId="{663DA441-3723-49CC-BF2E-ABF8FDE6D91E}" destId="{5CB8A77D-E8CB-41A5-A6F4-7589ED0BF1B4}" srcOrd="6" destOrd="0" presId="urn:microsoft.com/office/officeart/2005/8/layout/cycle1"/>
    <dgm:cxn modelId="{49C5BF32-26B5-4722-9C17-60F532555BC8}" type="presParOf" srcId="{663DA441-3723-49CC-BF2E-ABF8FDE6D91E}" destId="{7F911440-5E3E-4BA6-BCE5-6F298CE88888}" srcOrd="7" destOrd="0" presId="urn:microsoft.com/office/officeart/2005/8/layout/cycle1"/>
    <dgm:cxn modelId="{F338A4B6-3C9D-48B3-8C7E-A2FE08698152}" type="presParOf" srcId="{663DA441-3723-49CC-BF2E-ABF8FDE6D91E}" destId="{8A288D78-AEBD-4EBA-90B5-3A0442E65B7B}" srcOrd="8" destOrd="0" presId="urn:microsoft.com/office/officeart/2005/8/layout/cycle1"/>
    <dgm:cxn modelId="{2EEE77F1-BB77-4E7F-872A-21FBD412C7CC}" type="presParOf" srcId="{663DA441-3723-49CC-BF2E-ABF8FDE6D91E}" destId="{48E4F232-0832-4D72-979E-D96F94B773A5}" srcOrd="9" destOrd="0" presId="urn:microsoft.com/office/officeart/2005/8/layout/cycle1"/>
    <dgm:cxn modelId="{5E877A55-43BA-42E2-B9A5-FEE46B1C8D54}" type="presParOf" srcId="{663DA441-3723-49CC-BF2E-ABF8FDE6D91E}" destId="{32EEA424-E664-410A-9972-FFF0A4962A58}" srcOrd="10" destOrd="0" presId="urn:microsoft.com/office/officeart/2005/8/layout/cycle1"/>
    <dgm:cxn modelId="{DD48E51A-60DD-4E2C-A3A3-01B3022D8272}" type="presParOf" srcId="{663DA441-3723-49CC-BF2E-ABF8FDE6D91E}" destId="{61DFD074-E09F-42FB-A32A-57D21A77266A}" srcOrd="11" destOrd="0" presId="urn:microsoft.com/office/officeart/2005/8/layout/cycle1"/>
    <dgm:cxn modelId="{23B1AEDE-14A4-49E4-909D-FAE0738A0768}" type="presParOf" srcId="{663DA441-3723-49CC-BF2E-ABF8FDE6D91E}" destId="{718DF76B-540E-4414-A529-A45AE38C98F5}" srcOrd="12" destOrd="0" presId="urn:microsoft.com/office/officeart/2005/8/layout/cycle1"/>
    <dgm:cxn modelId="{6374A437-2D5C-4B94-ADA3-B1F64FC02C35}" type="presParOf" srcId="{663DA441-3723-49CC-BF2E-ABF8FDE6D91E}" destId="{A72D0096-DDE0-4325-AE9C-5CCB0A858BCE}" srcOrd="13" destOrd="0" presId="urn:microsoft.com/office/officeart/2005/8/layout/cycle1"/>
    <dgm:cxn modelId="{F819F64E-3CB3-4C8C-B7CA-E38004EC271F}" type="presParOf" srcId="{663DA441-3723-49CC-BF2E-ABF8FDE6D91E}" destId="{56B99ED8-1764-4D06-8BC6-3F0D5A75A789}" srcOrd="14" destOrd="0" presId="urn:microsoft.com/office/officeart/2005/8/layout/cycle1"/>
  </dgm:cxnLst>
  <dgm:bg>
    <a:noFill/>
  </dgm:bg>
  <dgm:whole>
    <a:ln>
      <a:no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C9DA23-43F1-42A6-AC7D-2FF6AB990CB5}">
      <dsp:nvSpPr>
        <dsp:cNvPr id="0" name=""/>
        <dsp:cNvSpPr/>
      </dsp:nvSpPr>
      <dsp:spPr>
        <a:xfrm>
          <a:off x="764317" y="2011362"/>
          <a:ext cx="116525" cy="1433095"/>
        </a:xfrm>
        <a:custGeom>
          <a:avLst/>
          <a:gdLst/>
          <a:ahLst/>
          <a:cxnLst/>
          <a:rect l="0" t="0" r="0" b="0"/>
          <a:pathLst>
            <a:path>
              <a:moveTo>
                <a:pt x="0" y="0"/>
              </a:moveTo>
              <a:lnTo>
                <a:pt x="282058" y="0"/>
              </a:lnTo>
              <a:lnTo>
                <a:pt x="282058" y="1612374"/>
              </a:lnTo>
              <a:lnTo>
                <a:pt x="564116" y="1612374"/>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solidFill>
              <a:sysClr val="windowText" lastClr="000000">
                <a:hueOff val="0"/>
                <a:satOff val="0"/>
                <a:lumOff val="0"/>
                <a:alphaOff val="0"/>
              </a:sysClr>
            </a:solidFill>
            <a:latin typeface="Calibri"/>
            <a:ea typeface="+mn-ea"/>
            <a:cs typeface="Arial"/>
          </a:endParaRPr>
        </a:p>
      </dsp:txBody>
      <dsp:txXfrm>
        <a:off x="786635" y="2691964"/>
        <a:ext cx="71891" cy="71891"/>
      </dsp:txXfrm>
    </dsp:sp>
    <dsp:sp modelId="{13F9134F-68F5-42E5-9166-E52B241A3418}">
      <dsp:nvSpPr>
        <dsp:cNvPr id="0" name=""/>
        <dsp:cNvSpPr/>
      </dsp:nvSpPr>
      <dsp:spPr>
        <a:xfrm>
          <a:off x="764317" y="2011362"/>
          <a:ext cx="128484" cy="477698"/>
        </a:xfrm>
        <a:custGeom>
          <a:avLst/>
          <a:gdLst/>
          <a:ahLst/>
          <a:cxnLst/>
          <a:rect l="0" t="0" r="0" b="0"/>
          <a:pathLst>
            <a:path>
              <a:moveTo>
                <a:pt x="0" y="0"/>
              </a:moveTo>
              <a:lnTo>
                <a:pt x="282058" y="0"/>
              </a:lnTo>
              <a:lnTo>
                <a:pt x="282058" y="537458"/>
              </a:lnTo>
              <a:lnTo>
                <a:pt x="564116" y="537458"/>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solidFill>
              <a:sysClr val="windowText" lastClr="000000">
                <a:hueOff val="0"/>
                <a:satOff val="0"/>
                <a:lumOff val="0"/>
                <a:alphaOff val="0"/>
              </a:sysClr>
            </a:solidFill>
            <a:latin typeface="Calibri"/>
            <a:ea typeface="+mn-ea"/>
            <a:cs typeface="Arial"/>
          </a:endParaRPr>
        </a:p>
      </dsp:txBody>
      <dsp:txXfrm>
        <a:off x="816192" y="2237844"/>
        <a:ext cx="24733" cy="24733"/>
      </dsp:txXfrm>
    </dsp:sp>
    <dsp:sp modelId="{E177FA87-ED31-450D-94E7-DE7665E3D20E}">
      <dsp:nvSpPr>
        <dsp:cNvPr id="0" name=""/>
        <dsp:cNvSpPr/>
      </dsp:nvSpPr>
      <dsp:spPr>
        <a:xfrm>
          <a:off x="764317" y="1533663"/>
          <a:ext cx="116525" cy="477698"/>
        </a:xfrm>
        <a:custGeom>
          <a:avLst/>
          <a:gdLst/>
          <a:ahLst/>
          <a:cxnLst/>
          <a:rect l="0" t="0" r="0" b="0"/>
          <a:pathLst>
            <a:path>
              <a:moveTo>
                <a:pt x="0" y="537458"/>
              </a:moveTo>
              <a:lnTo>
                <a:pt x="282058" y="537458"/>
              </a:lnTo>
              <a:lnTo>
                <a:pt x="282058" y="0"/>
              </a:lnTo>
              <a:lnTo>
                <a:pt x="564116" y="0"/>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solidFill>
              <a:sysClr val="windowText" lastClr="000000">
                <a:hueOff val="0"/>
                <a:satOff val="0"/>
                <a:lumOff val="0"/>
                <a:alphaOff val="0"/>
              </a:sysClr>
            </a:solidFill>
            <a:latin typeface="Calibri"/>
            <a:ea typeface="+mn-ea"/>
            <a:cs typeface="Arial"/>
          </a:endParaRPr>
        </a:p>
      </dsp:txBody>
      <dsp:txXfrm>
        <a:off x="810288" y="1760220"/>
        <a:ext cx="24585" cy="24585"/>
      </dsp:txXfrm>
    </dsp:sp>
    <dsp:sp modelId="{7D766865-F55E-4332-9BCA-F79DBA8489A3}">
      <dsp:nvSpPr>
        <dsp:cNvPr id="0" name=""/>
        <dsp:cNvSpPr/>
      </dsp:nvSpPr>
      <dsp:spPr>
        <a:xfrm>
          <a:off x="764317" y="578266"/>
          <a:ext cx="116525" cy="1433095"/>
        </a:xfrm>
        <a:custGeom>
          <a:avLst/>
          <a:gdLst/>
          <a:ahLst/>
          <a:cxnLst/>
          <a:rect l="0" t="0" r="0" b="0"/>
          <a:pathLst>
            <a:path>
              <a:moveTo>
                <a:pt x="0" y="1612374"/>
              </a:moveTo>
              <a:lnTo>
                <a:pt x="282058" y="1612374"/>
              </a:lnTo>
              <a:lnTo>
                <a:pt x="282058" y="0"/>
              </a:lnTo>
              <a:lnTo>
                <a:pt x="564116" y="0"/>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solidFill>
              <a:sysClr val="windowText" lastClr="000000">
                <a:hueOff val="0"/>
                <a:satOff val="0"/>
                <a:lumOff val="0"/>
                <a:alphaOff val="0"/>
              </a:sysClr>
            </a:solidFill>
            <a:latin typeface="Calibri"/>
            <a:ea typeface="+mn-ea"/>
            <a:cs typeface="Arial"/>
          </a:endParaRPr>
        </a:p>
      </dsp:txBody>
      <dsp:txXfrm>
        <a:off x="786635" y="1258868"/>
        <a:ext cx="71891" cy="71891"/>
      </dsp:txXfrm>
    </dsp:sp>
    <dsp:sp modelId="{18F1827C-962B-44AB-B705-3AE8B1582355}">
      <dsp:nvSpPr>
        <dsp:cNvPr id="0" name=""/>
        <dsp:cNvSpPr/>
      </dsp:nvSpPr>
      <dsp:spPr>
        <a:xfrm rot="16200000">
          <a:off x="-1629203" y="1629203"/>
          <a:ext cx="4022725" cy="764317"/>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2222500">
            <a:lnSpc>
              <a:spcPct val="90000"/>
            </a:lnSpc>
            <a:spcBef>
              <a:spcPct val="0"/>
            </a:spcBef>
            <a:spcAft>
              <a:spcPct val="35000"/>
            </a:spcAft>
          </a:pPr>
          <a:r>
            <a:rPr lang="en-GB" sz="5000" kern="1200" dirty="0" smtClean="0">
              <a:solidFill>
                <a:sysClr val="window" lastClr="FFFFFF"/>
              </a:solidFill>
              <a:latin typeface="Calibri"/>
              <a:ea typeface="+mn-ea"/>
              <a:cs typeface="B Titr" panose="00000700000000000000" pitchFamily="2" charset="-78"/>
            </a:rPr>
            <a:t>IHR-MEF</a:t>
          </a:r>
          <a:endParaRPr lang="en-GB" sz="5000" kern="1200" dirty="0">
            <a:solidFill>
              <a:sysClr val="window" lastClr="FFFFFF"/>
            </a:solidFill>
            <a:latin typeface="Calibri"/>
            <a:ea typeface="+mn-ea"/>
            <a:cs typeface="B Titr" panose="00000700000000000000" pitchFamily="2" charset="-78"/>
          </a:endParaRPr>
        </a:p>
      </dsp:txBody>
      <dsp:txXfrm>
        <a:off x="-1629203" y="1629203"/>
        <a:ext cx="4022725" cy="764317"/>
      </dsp:txXfrm>
    </dsp:sp>
    <dsp:sp modelId="{CB7083F8-4B9D-4854-AAF9-A98B72E683F4}">
      <dsp:nvSpPr>
        <dsp:cNvPr id="0" name=""/>
        <dsp:cNvSpPr/>
      </dsp:nvSpPr>
      <dsp:spPr>
        <a:xfrm>
          <a:off x="880843" y="196107"/>
          <a:ext cx="2884310" cy="764317"/>
        </a:xfrm>
        <a:prstGeom prst="rect">
          <a:avLst/>
        </a:prstGeom>
        <a:solidFill>
          <a:srgbClr val="C00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a-IR" sz="1500" kern="1200" dirty="0" smtClean="0">
              <a:solidFill>
                <a:sysClr val="window" lastClr="FFFFFF"/>
              </a:solidFill>
              <a:latin typeface="Arial Narrow" panose="020B0606020202030204" pitchFamily="34" charset="0"/>
              <a:ea typeface="+mn-ea"/>
              <a:cs typeface="B Titr" panose="00000700000000000000" pitchFamily="2" charset="-78"/>
            </a:rPr>
            <a:t>خودگزارش دهی </a:t>
          </a:r>
        </a:p>
        <a:p>
          <a:pPr lvl="0" algn="ctr" defTabSz="666750">
            <a:lnSpc>
              <a:spcPct val="90000"/>
            </a:lnSpc>
            <a:spcBef>
              <a:spcPct val="0"/>
            </a:spcBef>
            <a:spcAft>
              <a:spcPct val="35000"/>
            </a:spcAft>
          </a:pPr>
          <a:r>
            <a:rPr lang="fa-IR" sz="1500" kern="1200" dirty="0" smtClean="0">
              <a:solidFill>
                <a:sysClr val="window" lastClr="FFFFFF"/>
              </a:solidFill>
              <a:latin typeface="Arial Narrow" panose="020B0606020202030204" pitchFamily="34" charset="0"/>
              <a:ea typeface="+mn-ea"/>
              <a:cs typeface="B Titr" panose="00000700000000000000" pitchFamily="2" charset="-78"/>
            </a:rPr>
            <a:t>(سالیانه)</a:t>
          </a:r>
          <a:endParaRPr lang="en-GB" sz="1500" kern="1200" dirty="0" smtClean="0">
            <a:solidFill>
              <a:sysClr val="window" lastClr="FFFFFF"/>
            </a:solidFill>
            <a:latin typeface="Arial Narrow" panose="020B0606020202030204" pitchFamily="34" charset="0"/>
            <a:ea typeface="+mn-ea"/>
            <a:cs typeface="B Titr" panose="00000700000000000000" pitchFamily="2" charset="-78"/>
          </a:endParaRPr>
        </a:p>
      </dsp:txBody>
      <dsp:txXfrm>
        <a:off x="880843" y="196107"/>
        <a:ext cx="2884310" cy="764317"/>
      </dsp:txXfrm>
    </dsp:sp>
    <dsp:sp modelId="{30E3A328-8105-4D68-BCB5-3894E7D7C2EE}">
      <dsp:nvSpPr>
        <dsp:cNvPr id="0" name=""/>
        <dsp:cNvSpPr/>
      </dsp:nvSpPr>
      <dsp:spPr>
        <a:xfrm>
          <a:off x="880843" y="1151505"/>
          <a:ext cx="2836477" cy="764317"/>
        </a:xfrm>
        <a:prstGeom prst="rect">
          <a:avLst/>
        </a:prstGeom>
        <a:solidFill>
          <a:srgbClr val="00206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a-IR" sz="1500" kern="1200" dirty="0" smtClean="0">
              <a:solidFill>
                <a:sysClr val="window" lastClr="FFFFFF"/>
              </a:solidFill>
              <a:latin typeface="Arial Narrow" panose="020B0606020202030204" pitchFamily="34" charset="0"/>
              <a:ea typeface="+mn-ea"/>
              <a:cs typeface="B Titr" panose="00000700000000000000" pitchFamily="2" charset="-78"/>
            </a:rPr>
            <a:t>ارزیابی خارجی</a:t>
          </a:r>
          <a:endParaRPr lang="en-GB" sz="1500" kern="1200" dirty="0" smtClean="0">
            <a:solidFill>
              <a:sysClr val="window" lastClr="FFFFFF"/>
            </a:solidFill>
            <a:latin typeface="Arial Narrow" panose="020B0606020202030204" pitchFamily="34" charset="0"/>
            <a:ea typeface="+mn-ea"/>
            <a:cs typeface="B Titr" panose="00000700000000000000" pitchFamily="2" charset="-78"/>
          </a:endParaRPr>
        </a:p>
        <a:p>
          <a:pPr lvl="0" algn="ctr" defTabSz="666750">
            <a:lnSpc>
              <a:spcPct val="90000"/>
            </a:lnSpc>
            <a:spcBef>
              <a:spcPct val="0"/>
            </a:spcBef>
            <a:spcAft>
              <a:spcPct val="35000"/>
            </a:spcAft>
          </a:pPr>
          <a:r>
            <a:rPr lang="fa-IR" sz="1500" kern="1200" dirty="0" smtClean="0">
              <a:solidFill>
                <a:sysClr val="window" lastClr="FFFFFF"/>
              </a:solidFill>
              <a:latin typeface="Arial Narrow" panose="020B0606020202030204" pitchFamily="34" charset="0"/>
              <a:ea typeface="+mn-ea"/>
              <a:cs typeface="B Titr" panose="00000700000000000000" pitchFamily="2" charset="-78"/>
            </a:rPr>
            <a:t>(هر 4 تا 5 سال )</a:t>
          </a:r>
          <a:endParaRPr lang="en-GB" sz="1500" kern="1200" dirty="0">
            <a:solidFill>
              <a:sysClr val="window" lastClr="FFFFFF"/>
            </a:solidFill>
            <a:latin typeface="Arial Narrow" panose="020B0606020202030204" pitchFamily="34" charset="0"/>
            <a:ea typeface="+mn-ea"/>
            <a:cs typeface="B Titr" panose="00000700000000000000" pitchFamily="2" charset="-78"/>
          </a:endParaRPr>
        </a:p>
      </dsp:txBody>
      <dsp:txXfrm>
        <a:off x="880843" y="1151505"/>
        <a:ext cx="2836477" cy="764317"/>
      </dsp:txXfrm>
    </dsp:sp>
    <dsp:sp modelId="{3831901B-8501-4ACC-96A1-14E89A4CD978}">
      <dsp:nvSpPr>
        <dsp:cNvPr id="0" name=""/>
        <dsp:cNvSpPr/>
      </dsp:nvSpPr>
      <dsp:spPr>
        <a:xfrm>
          <a:off x="892801" y="2106902"/>
          <a:ext cx="2860393" cy="764317"/>
        </a:xfrm>
        <a:prstGeom prst="rect">
          <a:avLst/>
        </a:prstGeom>
        <a:solidFill>
          <a:schemeClr val="accent4">
            <a:lumMod val="75000"/>
          </a:scheme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a-IR" sz="1500" kern="1200" dirty="0" smtClean="0">
              <a:solidFill>
                <a:sysClr val="window" lastClr="FFFFFF"/>
              </a:solidFill>
              <a:latin typeface="Arial Narrow" panose="020B0606020202030204" pitchFamily="34" charset="0"/>
              <a:ea typeface="+mn-ea"/>
              <a:cs typeface="B Titr" panose="00000700000000000000" pitchFamily="2" charset="-78"/>
            </a:rPr>
            <a:t>بازنگری پس از پاسخ</a:t>
          </a:r>
          <a:endParaRPr lang="fr-CH" sz="1500" kern="1200" dirty="0" smtClean="0">
            <a:solidFill>
              <a:sysClr val="window" lastClr="FFFFFF"/>
            </a:solidFill>
            <a:latin typeface="Arial Narrow" panose="020B0606020202030204" pitchFamily="34" charset="0"/>
            <a:ea typeface="+mn-ea"/>
            <a:cs typeface="B Titr" panose="00000700000000000000" pitchFamily="2" charset="-78"/>
          </a:endParaRPr>
        </a:p>
      </dsp:txBody>
      <dsp:txXfrm>
        <a:off x="892801" y="2106902"/>
        <a:ext cx="2860393" cy="764317"/>
      </dsp:txXfrm>
    </dsp:sp>
    <dsp:sp modelId="{A4F58C07-DC5A-46E7-B509-DB2DAB2CAF65}">
      <dsp:nvSpPr>
        <dsp:cNvPr id="0" name=""/>
        <dsp:cNvSpPr/>
      </dsp:nvSpPr>
      <dsp:spPr>
        <a:xfrm>
          <a:off x="880843" y="3062299"/>
          <a:ext cx="2884310" cy="764317"/>
        </a:xfrm>
        <a:prstGeom prst="rect">
          <a:avLst/>
        </a:prstGeom>
        <a:solidFill>
          <a:schemeClr val="accent5">
            <a:lumMod val="75000"/>
          </a:scheme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a-IR" sz="1500" kern="1200" dirty="0" smtClean="0">
              <a:solidFill>
                <a:sysClr val="window" lastClr="FFFFFF"/>
              </a:solidFill>
              <a:latin typeface="Arial Narrow" panose="020B0606020202030204" pitchFamily="34" charset="0"/>
              <a:ea typeface="+mn-ea"/>
              <a:cs typeface="B Titr" panose="00000700000000000000" pitchFamily="2" charset="-78"/>
            </a:rPr>
            <a:t>تمرین های شبیه سازی شده</a:t>
          </a:r>
          <a:endParaRPr lang="en-GB" sz="1500" kern="1200" dirty="0">
            <a:solidFill>
              <a:sysClr val="window" lastClr="FFFFFF"/>
            </a:solidFill>
            <a:latin typeface="Arial Narrow" panose="020B0606020202030204" pitchFamily="34" charset="0"/>
            <a:ea typeface="+mn-ea"/>
            <a:cs typeface="B Titr" panose="00000700000000000000" pitchFamily="2" charset="-78"/>
          </a:endParaRPr>
        </a:p>
      </dsp:txBody>
      <dsp:txXfrm>
        <a:off x="880843" y="3062299"/>
        <a:ext cx="2884310" cy="7643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C9DA23-43F1-42A6-AC7D-2FF6AB990CB5}">
      <dsp:nvSpPr>
        <dsp:cNvPr id="0" name=""/>
        <dsp:cNvSpPr/>
      </dsp:nvSpPr>
      <dsp:spPr>
        <a:xfrm>
          <a:off x="980175" y="2699724"/>
          <a:ext cx="91440" cy="1923553"/>
        </a:xfrm>
        <a:custGeom>
          <a:avLst/>
          <a:gdLst/>
          <a:ahLst/>
          <a:cxnLst/>
          <a:rect l="0" t="0" r="0" b="0"/>
          <a:pathLst>
            <a:path>
              <a:moveTo>
                <a:pt x="0" y="0"/>
              </a:moveTo>
              <a:lnTo>
                <a:pt x="282058" y="0"/>
              </a:lnTo>
              <a:lnTo>
                <a:pt x="282058" y="1612374"/>
              </a:lnTo>
              <a:lnTo>
                <a:pt x="564116" y="1612374"/>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GB" sz="600" kern="1200">
            <a:solidFill>
              <a:sysClr val="windowText" lastClr="000000">
                <a:hueOff val="0"/>
                <a:satOff val="0"/>
                <a:lumOff val="0"/>
                <a:alphaOff val="0"/>
              </a:sysClr>
            </a:solidFill>
            <a:latin typeface="Calibri"/>
            <a:ea typeface="+mn-ea"/>
            <a:cs typeface="+mn-cs"/>
          </a:endParaRPr>
        </a:p>
      </dsp:txBody>
      <dsp:txXfrm>
        <a:off x="977753" y="3613359"/>
        <a:ext cx="96283" cy="96283"/>
      </dsp:txXfrm>
    </dsp:sp>
    <dsp:sp modelId="{13F9134F-68F5-42E5-9166-E52B241A3418}">
      <dsp:nvSpPr>
        <dsp:cNvPr id="0" name=""/>
        <dsp:cNvSpPr/>
      </dsp:nvSpPr>
      <dsp:spPr>
        <a:xfrm>
          <a:off x="980175" y="2699724"/>
          <a:ext cx="91440" cy="641184"/>
        </a:xfrm>
        <a:custGeom>
          <a:avLst/>
          <a:gdLst/>
          <a:ahLst/>
          <a:cxnLst/>
          <a:rect l="0" t="0" r="0" b="0"/>
          <a:pathLst>
            <a:path>
              <a:moveTo>
                <a:pt x="0" y="0"/>
              </a:moveTo>
              <a:lnTo>
                <a:pt x="282058" y="0"/>
              </a:lnTo>
              <a:lnTo>
                <a:pt x="282058" y="537458"/>
              </a:lnTo>
              <a:lnTo>
                <a:pt x="564116" y="537458"/>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solidFill>
              <a:sysClr val="windowText" lastClr="000000">
                <a:hueOff val="0"/>
                <a:satOff val="0"/>
                <a:lumOff val="0"/>
                <a:alphaOff val="0"/>
              </a:sysClr>
            </a:solidFill>
            <a:latin typeface="Calibri"/>
            <a:ea typeface="+mn-ea"/>
            <a:cs typeface="+mn-cs"/>
          </a:endParaRPr>
        </a:p>
      </dsp:txBody>
      <dsp:txXfrm>
        <a:off x="1009707" y="3004128"/>
        <a:ext cx="32375" cy="32375"/>
      </dsp:txXfrm>
    </dsp:sp>
    <dsp:sp modelId="{E177FA87-ED31-450D-94E7-DE7665E3D20E}">
      <dsp:nvSpPr>
        <dsp:cNvPr id="0" name=""/>
        <dsp:cNvSpPr/>
      </dsp:nvSpPr>
      <dsp:spPr>
        <a:xfrm>
          <a:off x="980175" y="2058539"/>
          <a:ext cx="91440" cy="641184"/>
        </a:xfrm>
        <a:custGeom>
          <a:avLst/>
          <a:gdLst/>
          <a:ahLst/>
          <a:cxnLst/>
          <a:rect l="0" t="0" r="0" b="0"/>
          <a:pathLst>
            <a:path>
              <a:moveTo>
                <a:pt x="0" y="537458"/>
              </a:moveTo>
              <a:lnTo>
                <a:pt x="282058" y="537458"/>
              </a:lnTo>
              <a:lnTo>
                <a:pt x="282058" y="0"/>
              </a:lnTo>
              <a:lnTo>
                <a:pt x="564116" y="0"/>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solidFill>
              <a:sysClr val="windowText" lastClr="000000">
                <a:hueOff val="0"/>
                <a:satOff val="0"/>
                <a:lumOff val="0"/>
                <a:alphaOff val="0"/>
              </a:sysClr>
            </a:solidFill>
            <a:latin typeface="Calibri"/>
            <a:ea typeface="+mn-ea"/>
            <a:cs typeface="+mn-cs"/>
          </a:endParaRPr>
        </a:p>
      </dsp:txBody>
      <dsp:txXfrm>
        <a:off x="1009707" y="2362944"/>
        <a:ext cx="32375" cy="32375"/>
      </dsp:txXfrm>
    </dsp:sp>
    <dsp:sp modelId="{7D766865-F55E-4332-9BCA-F79DBA8489A3}">
      <dsp:nvSpPr>
        <dsp:cNvPr id="0" name=""/>
        <dsp:cNvSpPr/>
      </dsp:nvSpPr>
      <dsp:spPr>
        <a:xfrm>
          <a:off x="980175" y="776170"/>
          <a:ext cx="91440" cy="1923553"/>
        </a:xfrm>
        <a:custGeom>
          <a:avLst/>
          <a:gdLst/>
          <a:ahLst/>
          <a:cxnLst/>
          <a:rect l="0" t="0" r="0" b="0"/>
          <a:pathLst>
            <a:path>
              <a:moveTo>
                <a:pt x="0" y="1612374"/>
              </a:moveTo>
              <a:lnTo>
                <a:pt x="282058" y="1612374"/>
              </a:lnTo>
              <a:lnTo>
                <a:pt x="282058" y="0"/>
              </a:lnTo>
              <a:lnTo>
                <a:pt x="564116" y="0"/>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GB" sz="600" kern="1200">
            <a:solidFill>
              <a:sysClr val="windowText" lastClr="000000">
                <a:hueOff val="0"/>
                <a:satOff val="0"/>
                <a:lumOff val="0"/>
                <a:alphaOff val="0"/>
              </a:sysClr>
            </a:solidFill>
            <a:latin typeface="Calibri"/>
            <a:ea typeface="+mn-ea"/>
            <a:cs typeface="+mn-cs"/>
          </a:endParaRPr>
        </a:p>
      </dsp:txBody>
      <dsp:txXfrm>
        <a:off x="977753" y="1689805"/>
        <a:ext cx="96283" cy="96283"/>
      </dsp:txXfrm>
    </dsp:sp>
    <dsp:sp modelId="{18F1827C-962B-44AB-B705-3AE8B1582355}">
      <dsp:nvSpPr>
        <dsp:cNvPr id="0" name=""/>
        <dsp:cNvSpPr/>
      </dsp:nvSpPr>
      <dsp:spPr>
        <a:xfrm rot="16200000">
          <a:off x="-2186776" y="2186776"/>
          <a:ext cx="5399449" cy="1025895"/>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en-US" sz="6500" kern="1200" dirty="0">
              <a:solidFill>
                <a:sysClr val="window" lastClr="FFFFFF"/>
              </a:solidFill>
              <a:latin typeface="Calibri"/>
              <a:ea typeface="+mn-ea"/>
              <a:cs typeface="+mn-cs"/>
            </a:rPr>
            <a:t>IHR MEF</a:t>
          </a:r>
          <a:endParaRPr lang="en-GB" sz="6500" kern="1200" dirty="0">
            <a:solidFill>
              <a:sysClr val="window" lastClr="FFFFFF"/>
            </a:solidFill>
            <a:latin typeface="Calibri"/>
            <a:ea typeface="+mn-ea"/>
            <a:cs typeface="+mn-cs"/>
          </a:endParaRPr>
        </a:p>
      </dsp:txBody>
      <dsp:txXfrm>
        <a:off x="-2186776" y="2186776"/>
        <a:ext cx="5399449" cy="1025895"/>
      </dsp:txXfrm>
    </dsp:sp>
    <dsp:sp modelId="{CB7083F8-4B9D-4854-AAF9-A98B72E683F4}">
      <dsp:nvSpPr>
        <dsp:cNvPr id="0" name=""/>
        <dsp:cNvSpPr/>
      </dsp:nvSpPr>
      <dsp:spPr>
        <a:xfrm>
          <a:off x="1116198" y="263223"/>
          <a:ext cx="3364936" cy="1025895"/>
        </a:xfrm>
        <a:prstGeom prst="rect">
          <a:avLst/>
        </a:prstGeom>
        <a:solidFill>
          <a:srgbClr val="F79646">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fa-IR" sz="4400" kern="1200" dirty="0" smtClean="0">
              <a:solidFill>
                <a:sysClr val="window" lastClr="FFFFFF"/>
              </a:solidFill>
              <a:latin typeface="Calibri"/>
              <a:ea typeface="+mn-ea"/>
              <a:cs typeface="B Mitra" panose="00000400000000000000" pitchFamily="2" charset="-78"/>
            </a:rPr>
            <a:t>گزارش دهی سالیانه</a:t>
          </a:r>
          <a:endParaRPr lang="en-GB" sz="4400" kern="1200" dirty="0">
            <a:solidFill>
              <a:sysClr val="window" lastClr="FFFFFF"/>
            </a:solidFill>
            <a:latin typeface="Calibri"/>
            <a:ea typeface="+mn-ea"/>
            <a:cs typeface="B Mitra" panose="00000400000000000000" pitchFamily="2" charset="-78"/>
          </a:endParaRPr>
        </a:p>
      </dsp:txBody>
      <dsp:txXfrm>
        <a:off x="1116198" y="263223"/>
        <a:ext cx="3364936" cy="1025895"/>
      </dsp:txXfrm>
    </dsp:sp>
    <dsp:sp modelId="{30E3A328-8105-4D68-BCB5-3894E7D7C2EE}">
      <dsp:nvSpPr>
        <dsp:cNvPr id="0" name=""/>
        <dsp:cNvSpPr/>
      </dsp:nvSpPr>
      <dsp:spPr>
        <a:xfrm>
          <a:off x="1116198" y="1545592"/>
          <a:ext cx="3364936" cy="1025895"/>
        </a:xfrm>
        <a:prstGeom prst="rect">
          <a:avLst/>
        </a:prstGeom>
        <a:solidFill>
          <a:srgbClr val="C0504D"/>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en-GB" sz="6500" kern="1200" dirty="0">
            <a:solidFill>
              <a:sysClr val="window" lastClr="FFFFFF"/>
            </a:solidFill>
            <a:latin typeface="Calibri"/>
            <a:ea typeface="+mn-ea"/>
            <a:cs typeface="+mn-cs"/>
          </a:endParaRPr>
        </a:p>
      </dsp:txBody>
      <dsp:txXfrm>
        <a:off x="1116198" y="1545592"/>
        <a:ext cx="3364936" cy="1025895"/>
      </dsp:txXfrm>
    </dsp:sp>
    <dsp:sp modelId="{3831901B-8501-4ACC-96A1-14E89A4CD978}">
      <dsp:nvSpPr>
        <dsp:cNvPr id="0" name=""/>
        <dsp:cNvSpPr/>
      </dsp:nvSpPr>
      <dsp:spPr>
        <a:xfrm>
          <a:off x="1116198" y="2827961"/>
          <a:ext cx="3364936" cy="1025895"/>
        </a:xfrm>
        <a:prstGeom prst="rect">
          <a:avLst/>
        </a:prstGeom>
        <a:solidFill>
          <a:srgbClr val="9BBB59">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en-GB" sz="6500" kern="1200" dirty="0">
            <a:solidFill>
              <a:sysClr val="window" lastClr="FFFFFF"/>
            </a:solidFill>
            <a:latin typeface="Calibri"/>
            <a:ea typeface="+mn-ea"/>
            <a:cs typeface="+mn-cs"/>
          </a:endParaRPr>
        </a:p>
      </dsp:txBody>
      <dsp:txXfrm>
        <a:off x="1116198" y="2827961"/>
        <a:ext cx="3364936" cy="1025895"/>
      </dsp:txXfrm>
    </dsp:sp>
    <dsp:sp modelId="{A4F58C07-DC5A-46E7-B509-DB2DAB2CAF65}">
      <dsp:nvSpPr>
        <dsp:cNvPr id="0" name=""/>
        <dsp:cNvSpPr/>
      </dsp:nvSpPr>
      <dsp:spPr>
        <a:xfrm>
          <a:off x="1116198" y="4110330"/>
          <a:ext cx="3364936" cy="1025895"/>
        </a:xfrm>
        <a:prstGeom prst="rect">
          <a:avLst/>
        </a:prstGeom>
        <a:solidFill>
          <a:srgbClr val="8064A2">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en-GB" sz="6500" kern="1200" dirty="0">
            <a:solidFill>
              <a:sysClr val="window" lastClr="FFFFFF"/>
            </a:solidFill>
            <a:latin typeface="Calibri"/>
            <a:ea typeface="+mn-ea"/>
            <a:cs typeface="+mn-cs"/>
          </a:endParaRPr>
        </a:p>
      </dsp:txBody>
      <dsp:txXfrm>
        <a:off x="1116198" y="4110330"/>
        <a:ext cx="3364936" cy="10258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C9DA23-43F1-42A6-AC7D-2FF6AB990CB5}">
      <dsp:nvSpPr>
        <dsp:cNvPr id="0" name=""/>
        <dsp:cNvSpPr/>
      </dsp:nvSpPr>
      <dsp:spPr>
        <a:xfrm>
          <a:off x="841537" y="2214572"/>
          <a:ext cx="534006" cy="1577882"/>
        </a:xfrm>
        <a:custGeom>
          <a:avLst/>
          <a:gdLst/>
          <a:ahLst/>
          <a:cxnLst/>
          <a:rect l="0" t="0" r="0" b="0"/>
          <a:pathLst>
            <a:path>
              <a:moveTo>
                <a:pt x="0" y="0"/>
              </a:moveTo>
              <a:lnTo>
                <a:pt x="282058" y="0"/>
              </a:lnTo>
              <a:lnTo>
                <a:pt x="282058" y="1612374"/>
              </a:lnTo>
              <a:lnTo>
                <a:pt x="564116" y="1612374"/>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solidFill>
              <a:sysClr val="windowText" lastClr="000000">
                <a:hueOff val="0"/>
                <a:satOff val="0"/>
                <a:lumOff val="0"/>
                <a:alphaOff val="0"/>
              </a:sysClr>
            </a:solidFill>
            <a:latin typeface="Calibri"/>
            <a:ea typeface="+mn-ea"/>
            <a:cs typeface="+mn-cs"/>
          </a:endParaRPr>
        </a:p>
      </dsp:txBody>
      <dsp:txXfrm>
        <a:off x="1066895" y="2961868"/>
        <a:ext cx="83289" cy="83289"/>
      </dsp:txXfrm>
    </dsp:sp>
    <dsp:sp modelId="{13F9134F-68F5-42E5-9166-E52B241A3418}">
      <dsp:nvSpPr>
        <dsp:cNvPr id="0" name=""/>
        <dsp:cNvSpPr/>
      </dsp:nvSpPr>
      <dsp:spPr>
        <a:xfrm>
          <a:off x="841537" y="2214572"/>
          <a:ext cx="534006" cy="525960"/>
        </a:xfrm>
        <a:custGeom>
          <a:avLst/>
          <a:gdLst/>
          <a:ahLst/>
          <a:cxnLst/>
          <a:rect l="0" t="0" r="0" b="0"/>
          <a:pathLst>
            <a:path>
              <a:moveTo>
                <a:pt x="0" y="0"/>
              </a:moveTo>
              <a:lnTo>
                <a:pt x="282058" y="0"/>
              </a:lnTo>
              <a:lnTo>
                <a:pt x="282058" y="537458"/>
              </a:lnTo>
              <a:lnTo>
                <a:pt x="564116" y="537458"/>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solidFill>
              <a:sysClr val="windowText" lastClr="000000">
                <a:hueOff val="0"/>
                <a:satOff val="0"/>
                <a:lumOff val="0"/>
                <a:alphaOff val="0"/>
              </a:sysClr>
            </a:solidFill>
            <a:latin typeface="Calibri"/>
            <a:ea typeface="+mn-ea"/>
            <a:cs typeface="+mn-cs"/>
          </a:endParaRPr>
        </a:p>
      </dsp:txBody>
      <dsp:txXfrm>
        <a:off x="1089802" y="2458814"/>
        <a:ext cx="37476" cy="37476"/>
      </dsp:txXfrm>
    </dsp:sp>
    <dsp:sp modelId="{E177FA87-ED31-450D-94E7-DE7665E3D20E}">
      <dsp:nvSpPr>
        <dsp:cNvPr id="0" name=""/>
        <dsp:cNvSpPr/>
      </dsp:nvSpPr>
      <dsp:spPr>
        <a:xfrm>
          <a:off x="841537" y="1688611"/>
          <a:ext cx="534006" cy="525960"/>
        </a:xfrm>
        <a:custGeom>
          <a:avLst/>
          <a:gdLst/>
          <a:ahLst/>
          <a:cxnLst/>
          <a:rect l="0" t="0" r="0" b="0"/>
          <a:pathLst>
            <a:path>
              <a:moveTo>
                <a:pt x="0" y="537458"/>
              </a:moveTo>
              <a:lnTo>
                <a:pt x="282058" y="537458"/>
              </a:lnTo>
              <a:lnTo>
                <a:pt x="282058" y="0"/>
              </a:lnTo>
              <a:lnTo>
                <a:pt x="564116" y="0"/>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solidFill>
              <a:sysClr val="windowText" lastClr="000000">
                <a:hueOff val="0"/>
                <a:satOff val="0"/>
                <a:lumOff val="0"/>
                <a:alphaOff val="0"/>
              </a:sysClr>
            </a:solidFill>
            <a:latin typeface="Calibri"/>
            <a:ea typeface="+mn-ea"/>
            <a:cs typeface="+mn-cs"/>
          </a:endParaRPr>
        </a:p>
      </dsp:txBody>
      <dsp:txXfrm>
        <a:off x="1089802" y="1932853"/>
        <a:ext cx="37476" cy="37476"/>
      </dsp:txXfrm>
    </dsp:sp>
    <dsp:sp modelId="{7D766865-F55E-4332-9BCA-F79DBA8489A3}">
      <dsp:nvSpPr>
        <dsp:cNvPr id="0" name=""/>
        <dsp:cNvSpPr/>
      </dsp:nvSpPr>
      <dsp:spPr>
        <a:xfrm>
          <a:off x="841537" y="636689"/>
          <a:ext cx="534006" cy="1577882"/>
        </a:xfrm>
        <a:custGeom>
          <a:avLst/>
          <a:gdLst/>
          <a:ahLst/>
          <a:cxnLst/>
          <a:rect l="0" t="0" r="0" b="0"/>
          <a:pathLst>
            <a:path>
              <a:moveTo>
                <a:pt x="0" y="1612374"/>
              </a:moveTo>
              <a:lnTo>
                <a:pt x="282058" y="1612374"/>
              </a:lnTo>
              <a:lnTo>
                <a:pt x="282058" y="0"/>
              </a:lnTo>
              <a:lnTo>
                <a:pt x="564116" y="0"/>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solidFill>
              <a:sysClr val="windowText" lastClr="000000">
                <a:hueOff val="0"/>
                <a:satOff val="0"/>
                <a:lumOff val="0"/>
                <a:alphaOff val="0"/>
              </a:sysClr>
            </a:solidFill>
            <a:latin typeface="Calibri"/>
            <a:ea typeface="+mn-ea"/>
            <a:cs typeface="+mn-cs"/>
          </a:endParaRPr>
        </a:p>
      </dsp:txBody>
      <dsp:txXfrm>
        <a:off x="1066895" y="1383985"/>
        <a:ext cx="83289" cy="83289"/>
      </dsp:txXfrm>
    </dsp:sp>
    <dsp:sp modelId="{18F1827C-962B-44AB-B705-3AE8B1582355}">
      <dsp:nvSpPr>
        <dsp:cNvPr id="0" name=""/>
        <dsp:cNvSpPr/>
      </dsp:nvSpPr>
      <dsp:spPr>
        <a:xfrm rot="16200000">
          <a:off x="-1793803" y="1793803"/>
          <a:ext cx="4429144" cy="841537"/>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925" tIns="34925" rIns="34925" bIns="34925" numCol="1" spcCol="1270" anchor="ctr" anchorCtr="0">
          <a:noAutofit/>
        </a:bodyPr>
        <a:lstStyle/>
        <a:p>
          <a:pPr lvl="0" algn="ctr" defTabSz="2444750">
            <a:lnSpc>
              <a:spcPct val="90000"/>
            </a:lnSpc>
            <a:spcBef>
              <a:spcPct val="0"/>
            </a:spcBef>
            <a:spcAft>
              <a:spcPct val="35000"/>
            </a:spcAft>
          </a:pPr>
          <a:r>
            <a:rPr lang="en-US" sz="5500" kern="1200" dirty="0">
              <a:solidFill>
                <a:sysClr val="window" lastClr="FFFFFF"/>
              </a:solidFill>
              <a:latin typeface="Calibri"/>
              <a:ea typeface="+mn-ea"/>
              <a:cs typeface="+mn-cs"/>
            </a:rPr>
            <a:t>IHR MEF</a:t>
          </a:r>
          <a:endParaRPr lang="en-GB" sz="5500" kern="1200" dirty="0">
            <a:solidFill>
              <a:sysClr val="window" lastClr="FFFFFF"/>
            </a:solidFill>
            <a:latin typeface="Calibri"/>
            <a:ea typeface="+mn-ea"/>
            <a:cs typeface="+mn-cs"/>
          </a:endParaRPr>
        </a:p>
      </dsp:txBody>
      <dsp:txXfrm>
        <a:off x="-1793803" y="1793803"/>
        <a:ext cx="4429144" cy="841537"/>
      </dsp:txXfrm>
    </dsp:sp>
    <dsp:sp modelId="{CB7083F8-4B9D-4854-AAF9-A98B72E683F4}">
      <dsp:nvSpPr>
        <dsp:cNvPr id="0" name=""/>
        <dsp:cNvSpPr/>
      </dsp:nvSpPr>
      <dsp:spPr>
        <a:xfrm>
          <a:off x="1375543" y="215920"/>
          <a:ext cx="2760242" cy="841537"/>
        </a:xfrm>
        <a:prstGeom prst="rect">
          <a:avLst/>
        </a:prstGeom>
        <a:solidFill>
          <a:srgbClr val="F79646">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en-GB" sz="2800" kern="1200" dirty="0">
            <a:solidFill>
              <a:sysClr val="window" lastClr="FFFFFF"/>
            </a:solidFill>
            <a:latin typeface="Calibri"/>
            <a:ea typeface="+mn-ea"/>
            <a:cs typeface="+mn-cs"/>
          </a:endParaRPr>
        </a:p>
      </dsp:txBody>
      <dsp:txXfrm>
        <a:off x="1375543" y="215920"/>
        <a:ext cx="2760242" cy="841537"/>
      </dsp:txXfrm>
    </dsp:sp>
    <dsp:sp modelId="{30E3A328-8105-4D68-BCB5-3894E7D7C2EE}">
      <dsp:nvSpPr>
        <dsp:cNvPr id="0" name=""/>
        <dsp:cNvSpPr/>
      </dsp:nvSpPr>
      <dsp:spPr>
        <a:xfrm>
          <a:off x="1375543" y="1267842"/>
          <a:ext cx="2760242" cy="841537"/>
        </a:xfrm>
        <a:prstGeom prst="rect">
          <a:avLst/>
        </a:prstGeom>
        <a:solidFill>
          <a:srgbClr val="C0504D"/>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en-GB" sz="2800" kern="1200" dirty="0">
            <a:solidFill>
              <a:sysClr val="window" lastClr="FFFFFF"/>
            </a:solidFill>
            <a:latin typeface="Calibri"/>
            <a:ea typeface="+mn-ea"/>
            <a:cs typeface="+mn-cs"/>
          </a:endParaRPr>
        </a:p>
      </dsp:txBody>
      <dsp:txXfrm>
        <a:off x="1375543" y="1267842"/>
        <a:ext cx="2760242" cy="841537"/>
      </dsp:txXfrm>
    </dsp:sp>
    <dsp:sp modelId="{3831901B-8501-4ACC-96A1-14E89A4CD978}">
      <dsp:nvSpPr>
        <dsp:cNvPr id="0" name=""/>
        <dsp:cNvSpPr/>
      </dsp:nvSpPr>
      <dsp:spPr>
        <a:xfrm>
          <a:off x="1375543" y="2319764"/>
          <a:ext cx="2760242" cy="841537"/>
        </a:xfrm>
        <a:prstGeom prst="rect">
          <a:avLst/>
        </a:prstGeom>
        <a:solidFill>
          <a:srgbClr val="9BBB59">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en-GB" sz="2800" kern="1200" dirty="0">
            <a:solidFill>
              <a:sysClr val="window" lastClr="FFFFFF"/>
            </a:solidFill>
            <a:latin typeface="Calibri"/>
            <a:ea typeface="+mn-ea"/>
            <a:cs typeface="+mn-cs"/>
          </a:endParaRPr>
        </a:p>
      </dsp:txBody>
      <dsp:txXfrm>
        <a:off x="1375543" y="2319764"/>
        <a:ext cx="2760242" cy="841537"/>
      </dsp:txXfrm>
    </dsp:sp>
    <dsp:sp modelId="{A4F58C07-DC5A-46E7-B509-DB2DAB2CAF65}">
      <dsp:nvSpPr>
        <dsp:cNvPr id="0" name=""/>
        <dsp:cNvSpPr/>
      </dsp:nvSpPr>
      <dsp:spPr>
        <a:xfrm>
          <a:off x="1375543" y="3371685"/>
          <a:ext cx="2760242" cy="841537"/>
        </a:xfrm>
        <a:prstGeom prst="rect">
          <a:avLst/>
        </a:prstGeom>
        <a:solidFill>
          <a:srgbClr val="8064A2">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GB" sz="2800" kern="1200" dirty="0">
              <a:solidFill>
                <a:sysClr val="window" lastClr="FFFFFF"/>
              </a:solidFill>
              <a:latin typeface="Calibri"/>
              <a:ea typeface="+mn-ea"/>
              <a:cs typeface="+mn-cs"/>
            </a:rPr>
            <a:t>Joint External Evaluation</a:t>
          </a:r>
        </a:p>
      </dsp:txBody>
      <dsp:txXfrm>
        <a:off x="1375543" y="3371685"/>
        <a:ext cx="2760242" cy="8415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C9DA23-43F1-42A6-AC7D-2FF6AB990CB5}">
      <dsp:nvSpPr>
        <dsp:cNvPr id="0" name=""/>
        <dsp:cNvSpPr/>
      </dsp:nvSpPr>
      <dsp:spPr>
        <a:xfrm>
          <a:off x="763267" y="2008597"/>
          <a:ext cx="258592" cy="1431125"/>
        </a:xfrm>
        <a:custGeom>
          <a:avLst/>
          <a:gdLst/>
          <a:ahLst/>
          <a:cxnLst/>
          <a:rect l="0" t="0" r="0" b="0"/>
          <a:pathLst>
            <a:path>
              <a:moveTo>
                <a:pt x="0" y="0"/>
              </a:moveTo>
              <a:lnTo>
                <a:pt x="282058" y="0"/>
              </a:lnTo>
              <a:lnTo>
                <a:pt x="282058" y="1612374"/>
              </a:lnTo>
              <a:lnTo>
                <a:pt x="564116" y="1612374"/>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solidFill>
              <a:sysClr val="windowText" lastClr="000000">
                <a:hueOff val="0"/>
                <a:satOff val="0"/>
                <a:lumOff val="0"/>
                <a:alphaOff val="0"/>
              </a:sysClr>
            </a:solidFill>
            <a:latin typeface="Calibri"/>
            <a:ea typeface="+mn-ea"/>
            <a:cs typeface="+mn-cs"/>
          </a:endParaRPr>
        </a:p>
      </dsp:txBody>
      <dsp:txXfrm>
        <a:off x="856205" y="2687802"/>
        <a:ext cx="72715" cy="72715"/>
      </dsp:txXfrm>
    </dsp:sp>
    <dsp:sp modelId="{13F9134F-68F5-42E5-9166-E52B241A3418}">
      <dsp:nvSpPr>
        <dsp:cNvPr id="0" name=""/>
        <dsp:cNvSpPr/>
      </dsp:nvSpPr>
      <dsp:spPr>
        <a:xfrm>
          <a:off x="763267" y="2008597"/>
          <a:ext cx="258592" cy="477041"/>
        </a:xfrm>
        <a:custGeom>
          <a:avLst/>
          <a:gdLst/>
          <a:ahLst/>
          <a:cxnLst/>
          <a:rect l="0" t="0" r="0" b="0"/>
          <a:pathLst>
            <a:path>
              <a:moveTo>
                <a:pt x="0" y="0"/>
              </a:moveTo>
              <a:lnTo>
                <a:pt x="282058" y="0"/>
              </a:lnTo>
              <a:lnTo>
                <a:pt x="282058" y="537458"/>
              </a:lnTo>
              <a:lnTo>
                <a:pt x="564116" y="537458"/>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solidFill>
              <a:sysClr val="windowText" lastClr="000000">
                <a:hueOff val="0"/>
                <a:satOff val="0"/>
                <a:lumOff val="0"/>
                <a:alphaOff val="0"/>
              </a:sysClr>
            </a:solidFill>
            <a:latin typeface="Calibri"/>
            <a:ea typeface="+mn-ea"/>
            <a:cs typeface="+mn-cs"/>
          </a:endParaRPr>
        </a:p>
      </dsp:txBody>
      <dsp:txXfrm>
        <a:off x="878997" y="2233552"/>
        <a:ext cx="27131" cy="27131"/>
      </dsp:txXfrm>
    </dsp:sp>
    <dsp:sp modelId="{E177FA87-ED31-450D-94E7-DE7665E3D20E}">
      <dsp:nvSpPr>
        <dsp:cNvPr id="0" name=""/>
        <dsp:cNvSpPr/>
      </dsp:nvSpPr>
      <dsp:spPr>
        <a:xfrm>
          <a:off x="763267" y="1531555"/>
          <a:ext cx="258592" cy="477041"/>
        </a:xfrm>
        <a:custGeom>
          <a:avLst/>
          <a:gdLst/>
          <a:ahLst/>
          <a:cxnLst/>
          <a:rect l="0" t="0" r="0" b="0"/>
          <a:pathLst>
            <a:path>
              <a:moveTo>
                <a:pt x="0" y="537458"/>
              </a:moveTo>
              <a:lnTo>
                <a:pt x="282058" y="537458"/>
              </a:lnTo>
              <a:lnTo>
                <a:pt x="282058" y="0"/>
              </a:lnTo>
              <a:lnTo>
                <a:pt x="564116" y="0"/>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solidFill>
              <a:sysClr val="windowText" lastClr="000000">
                <a:hueOff val="0"/>
                <a:satOff val="0"/>
                <a:lumOff val="0"/>
                <a:alphaOff val="0"/>
              </a:sysClr>
            </a:solidFill>
            <a:latin typeface="Calibri"/>
            <a:ea typeface="+mn-ea"/>
            <a:cs typeface="+mn-cs"/>
          </a:endParaRPr>
        </a:p>
      </dsp:txBody>
      <dsp:txXfrm>
        <a:off x="878997" y="1756510"/>
        <a:ext cx="27131" cy="27131"/>
      </dsp:txXfrm>
    </dsp:sp>
    <dsp:sp modelId="{7D766865-F55E-4332-9BCA-F79DBA8489A3}">
      <dsp:nvSpPr>
        <dsp:cNvPr id="0" name=""/>
        <dsp:cNvSpPr/>
      </dsp:nvSpPr>
      <dsp:spPr>
        <a:xfrm>
          <a:off x="763267" y="577471"/>
          <a:ext cx="305608" cy="1431125"/>
        </a:xfrm>
        <a:custGeom>
          <a:avLst/>
          <a:gdLst/>
          <a:ahLst/>
          <a:cxnLst/>
          <a:rect l="0" t="0" r="0" b="0"/>
          <a:pathLst>
            <a:path>
              <a:moveTo>
                <a:pt x="0" y="1612374"/>
              </a:moveTo>
              <a:lnTo>
                <a:pt x="282058" y="1612374"/>
              </a:lnTo>
              <a:lnTo>
                <a:pt x="282058" y="0"/>
              </a:lnTo>
              <a:lnTo>
                <a:pt x="564116" y="0"/>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solidFill>
              <a:sysClr val="windowText" lastClr="000000">
                <a:hueOff val="0"/>
                <a:satOff val="0"/>
                <a:lumOff val="0"/>
                <a:alphaOff val="0"/>
              </a:sysClr>
            </a:solidFill>
            <a:latin typeface="Calibri"/>
            <a:ea typeface="+mn-ea"/>
            <a:cs typeface="+mn-cs"/>
          </a:endParaRPr>
        </a:p>
      </dsp:txBody>
      <dsp:txXfrm>
        <a:off x="879486" y="1256449"/>
        <a:ext cx="73169" cy="73169"/>
      </dsp:txXfrm>
    </dsp:sp>
    <dsp:sp modelId="{18F1827C-962B-44AB-B705-3AE8B1582355}">
      <dsp:nvSpPr>
        <dsp:cNvPr id="0" name=""/>
        <dsp:cNvSpPr/>
      </dsp:nvSpPr>
      <dsp:spPr>
        <a:xfrm rot="16200000">
          <a:off x="-1626963" y="1626963"/>
          <a:ext cx="4017195" cy="763267"/>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2222500">
            <a:lnSpc>
              <a:spcPct val="90000"/>
            </a:lnSpc>
            <a:spcBef>
              <a:spcPct val="0"/>
            </a:spcBef>
            <a:spcAft>
              <a:spcPct val="35000"/>
            </a:spcAft>
          </a:pPr>
          <a:r>
            <a:rPr lang="en-US" sz="5000" kern="1200" dirty="0">
              <a:solidFill>
                <a:sysClr val="window" lastClr="FFFFFF"/>
              </a:solidFill>
              <a:latin typeface="Calibri"/>
              <a:ea typeface="+mn-ea"/>
              <a:cs typeface="+mn-cs"/>
            </a:rPr>
            <a:t>IHR MEF</a:t>
          </a:r>
          <a:endParaRPr lang="en-GB" sz="5000" kern="1200" dirty="0">
            <a:solidFill>
              <a:sysClr val="window" lastClr="FFFFFF"/>
            </a:solidFill>
            <a:latin typeface="Calibri"/>
            <a:ea typeface="+mn-ea"/>
            <a:cs typeface="+mn-cs"/>
          </a:endParaRPr>
        </a:p>
      </dsp:txBody>
      <dsp:txXfrm>
        <a:off x="-1626963" y="1626963"/>
        <a:ext cx="4017195" cy="763267"/>
      </dsp:txXfrm>
    </dsp:sp>
    <dsp:sp modelId="{CB7083F8-4B9D-4854-AAF9-A98B72E683F4}">
      <dsp:nvSpPr>
        <dsp:cNvPr id="0" name=""/>
        <dsp:cNvSpPr/>
      </dsp:nvSpPr>
      <dsp:spPr>
        <a:xfrm>
          <a:off x="1068875" y="195838"/>
          <a:ext cx="2503515" cy="763267"/>
        </a:xfrm>
        <a:prstGeom prst="rect">
          <a:avLst/>
        </a:prstGeom>
        <a:solidFill>
          <a:srgbClr val="F79646">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2222500">
            <a:lnSpc>
              <a:spcPct val="90000"/>
            </a:lnSpc>
            <a:spcBef>
              <a:spcPct val="0"/>
            </a:spcBef>
            <a:spcAft>
              <a:spcPct val="35000"/>
            </a:spcAft>
          </a:pPr>
          <a:endParaRPr lang="en-GB" sz="5000" kern="1200" dirty="0">
            <a:solidFill>
              <a:sysClr val="window" lastClr="FFFFFF"/>
            </a:solidFill>
            <a:latin typeface="Calibri"/>
            <a:ea typeface="+mn-ea"/>
            <a:cs typeface="+mn-cs"/>
          </a:endParaRPr>
        </a:p>
      </dsp:txBody>
      <dsp:txXfrm>
        <a:off x="1068875" y="195838"/>
        <a:ext cx="2503515" cy="763267"/>
      </dsp:txXfrm>
    </dsp:sp>
    <dsp:sp modelId="{30E3A328-8105-4D68-BCB5-3894E7D7C2EE}">
      <dsp:nvSpPr>
        <dsp:cNvPr id="0" name=""/>
        <dsp:cNvSpPr/>
      </dsp:nvSpPr>
      <dsp:spPr>
        <a:xfrm>
          <a:off x="1021859" y="1149922"/>
          <a:ext cx="2503515" cy="763267"/>
        </a:xfrm>
        <a:prstGeom prst="rect">
          <a:avLst/>
        </a:prstGeom>
        <a:solidFill>
          <a:srgbClr val="C0504D"/>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1">
            <a:lnSpc>
              <a:spcPct val="90000"/>
            </a:lnSpc>
            <a:spcBef>
              <a:spcPct val="0"/>
            </a:spcBef>
            <a:spcAft>
              <a:spcPct val="35000"/>
            </a:spcAft>
          </a:pPr>
          <a:r>
            <a:rPr lang="fa-IR" sz="1500" kern="1200" dirty="0" smtClean="0">
              <a:solidFill>
                <a:sysClr val="window" lastClr="FFFFFF"/>
              </a:solidFill>
              <a:latin typeface="Arial Narrow" panose="020B0606020202030204" pitchFamily="34" charset="0"/>
              <a:ea typeface="+mn-ea"/>
              <a:cs typeface="B Titr" panose="00000700000000000000" pitchFamily="2" charset="-78"/>
            </a:rPr>
            <a:t>تمرین های شبیه سازی شده</a:t>
          </a:r>
          <a:endParaRPr lang="en-GB" sz="1500" kern="1200" dirty="0">
            <a:solidFill>
              <a:sysClr val="window" lastClr="FFFFFF"/>
            </a:solidFill>
            <a:latin typeface="Calibri"/>
            <a:ea typeface="+mn-ea"/>
            <a:cs typeface="+mn-cs"/>
          </a:endParaRPr>
        </a:p>
      </dsp:txBody>
      <dsp:txXfrm>
        <a:off x="1021859" y="1149922"/>
        <a:ext cx="2503515" cy="763267"/>
      </dsp:txXfrm>
    </dsp:sp>
    <dsp:sp modelId="{3831901B-8501-4ACC-96A1-14E89A4CD978}">
      <dsp:nvSpPr>
        <dsp:cNvPr id="0" name=""/>
        <dsp:cNvSpPr/>
      </dsp:nvSpPr>
      <dsp:spPr>
        <a:xfrm>
          <a:off x="1021859" y="2104005"/>
          <a:ext cx="2503515" cy="763267"/>
        </a:xfrm>
        <a:prstGeom prst="rect">
          <a:avLst/>
        </a:prstGeom>
        <a:solidFill>
          <a:srgbClr val="9BBB59">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a-IR" sz="2000" kern="1200" dirty="0" smtClean="0">
              <a:solidFill>
                <a:sysClr val="window" lastClr="FFFFFF"/>
              </a:solidFill>
              <a:latin typeface="Arial Narrow" panose="020B0606020202030204" pitchFamily="34" charset="0"/>
              <a:ea typeface="+mn-ea"/>
              <a:cs typeface="B Titr" panose="00000700000000000000" pitchFamily="2" charset="-78"/>
            </a:rPr>
            <a:t>بازنگری پس از پاسخ</a:t>
          </a:r>
          <a:endParaRPr lang="en-GB" sz="2000" kern="1200" dirty="0">
            <a:solidFill>
              <a:sysClr val="window" lastClr="FFFFFF"/>
            </a:solidFill>
            <a:latin typeface="Calibri"/>
            <a:ea typeface="+mn-ea"/>
            <a:cs typeface="+mn-cs"/>
          </a:endParaRPr>
        </a:p>
      </dsp:txBody>
      <dsp:txXfrm>
        <a:off x="1021859" y="2104005"/>
        <a:ext cx="2503515" cy="763267"/>
      </dsp:txXfrm>
    </dsp:sp>
    <dsp:sp modelId="{A4F58C07-DC5A-46E7-B509-DB2DAB2CAF65}">
      <dsp:nvSpPr>
        <dsp:cNvPr id="0" name=""/>
        <dsp:cNvSpPr/>
      </dsp:nvSpPr>
      <dsp:spPr>
        <a:xfrm>
          <a:off x="1021859" y="3058089"/>
          <a:ext cx="2503515" cy="763267"/>
        </a:xfrm>
        <a:prstGeom prst="rect">
          <a:avLst/>
        </a:prstGeom>
        <a:solidFill>
          <a:srgbClr val="8064A2">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2222500">
            <a:lnSpc>
              <a:spcPct val="90000"/>
            </a:lnSpc>
            <a:spcBef>
              <a:spcPct val="0"/>
            </a:spcBef>
            <a:spcAft>
              <a:spcPct val="35000"/>
            </a:spcAft>
          </a:pPr>
          <a:endParaRPr lang="en-GB" sz="5000" kern="1200" dirty="0">
            <a:solidFill>
              <a:sysClr val="window" lastClr="FFFFFF"/>
            </a:solidFill>
            <a:latin typeface="Calibri"/>
            <a:ea typeface="+mn-ea"/>
            <a:cs typeface="+mn-cs"/>
          </a:endParaRPr>
        </a:p>
      </dsp:txBody>
      <dsp:txXfrm>
        <a:off x="1021859" y="3058089"/>
        <a:ext cx="2503515" cy="7632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70DFB0-9ABC-46BE-A5A3-8E22505BE38B}">
      <dsp:nvSpPr>
        <dsp:cNvPr id="0" name=""/>
        <dsp:cNvSpPr/>
      </dsp:nvSpPr>
      <dsp:spPr>
        <a:xfrm>
          <a:off x="4073497" y="167298"/>
          <a:ext cx="1381749" cy="912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a-IR" sz="1600" b="1" kern="1200" dirty="0" smtClean="0">
              <a:solidFill>
                <a:sysClr val="windowText" lastClr="000000">
                  <a:hueOff val="0"/>
                  <a:satOff val="0"/>
                  <a:lumOff val="0"/>
                  <a:alphaOff val="0"/>
                </a:sysClr>
              </a:solidFill>
              <a:latin typeface="Calibri"/>
              <a:ea typeface="+mn-ea"/>
              <a:cs typeface="B Mitra" panose="00000400000000000000" pitchFamily="2" charset="-78"/>
            </a:rPr>
            <a:t>برنامه ریزی برای پاسخ</a:t>
          </a:r>
          <a:endParaRPr lang="en-GB" sz="1600" b="1" kern="1200" dirty="0">
            <a:solidFill>
              <a:sysClr val="windowText" lastClr="000000">
                <a:hueOff val="0"/>
                <a:satOff val="0"/>
                <a:lumOff val="0"/>
                <a:alphaOff val="0"/>
              </a:sysClr>
            </a:solidFill>
            <a:latin typeface="Calibri"/>
            <a:ea typeface="+mn-ea"/>
            <a:cs typeface="B Mitra" panose="00000400000000000000" pitchFamily="2" charset="-78"/>
          </a:endParaRPr>
        </a:p>
      </dsp:txBody>
      <dsp:txXfrm>
        <a:off x="4073497" y="167298"/>
        <a:ext cx="1381749" cy="912515"/>
      </dsp:txXfrm>
    </dsp:sp>
    <dsp:sp modelId="{4517F1B0-CFA4-4386-9638-96853D8B1A7F}">
      <dsp:nvSpPr>
        <dsp:cNvPr id="0" name=""/>
        <dsp:cNvSpPr/>
      </dsp:nvSpPr>
      <dsp:spPr>
        <a:xfrm>
          <a:off x="2318488" y="173613"/>
          <a:ext cx="3421756" cy="3421756"/>
        </a:xfrm>
        <a:prstGeom prst="circularArrow">
          <a:avLst>
            <a:gd name="adj1" fmla="val 5194"/>
            <a:gd name="adj2" fmla="val 335432"/>
            <a:gd name="adj3" fmla="val 20574828"/>
            <a:gd name="adj4" fmla="val 19291012"/>
            <a:gd name="adj5" fmla="val 6059"/>
          </a:avLst>
        </a:prstGeom>
        <a:solidFill>
          <a:srgbClr val="4F81BD">
            <a:hueOff val="0"/>
            <a:satOff val="0"/>
            <a:lumOff val="0"/>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29FA79F-610B-45CE-8795-275D49B66FDB}">
      <dsp:nvSpPr>
        <dsp:cNvPr id="0" name=""/>
        <dsp:cNvSpPr/>
      </dsp:nvSpPr>
      <dsp:spPr>
        <a:xfrm>
          <a:off x="4757402" y="1671720"/>
          <a:ext cx="1124173" cy="912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a-IR" sz="1600" b="1" kern="1200" dirty="0" smtClean="0">
              <a:solidFill>
                <a:sysClr val="windowText" lastClr="000000">
                  <a:hueOff val="0"/>
                  <a:satOff val="0"/>
                  <a:lumOff val="0"/>
                  <a:alphaOff val="0"/>
                </a:sysClr>
              </a:solidFill>
              <a:latin typeface="Calibri"/>
              <a:ea typeface="+mn-ea"/>
              <a:cs typeface="B Mitra" panose="00000400000000000000" pitchFamily="2" charset="-78"/>
            </a:rPr>
            <a:t>سازمان دهی سیستم ها و ظرفیت سازی</a:t>
          </a:r>
          <a:endParaRPr lang="en-GB" sz="1600" b="1" kern="1200" dirty="0">
            <a:solidFill>
              <a:sysClr val="windowText" lastClr="000000">
                <a:hueOff val="0"/>
                <a:satOff val="0"/>
                <a:lumOff val="0"/>
                <a:alphaOff val="0"/>
              </a:sysClr>
            </a:solidFill>
            <a:latin typeface="Calibri"/>
            <a:ea typeface="+mn-ea"/>
            <a:cs typeface="B Mitra" panose="00000400000000000000" pitchFamily="2" charset="-78"/>
          </a:endParaRPr>
        </a:p>
      </dsp:txBody>
      <dsp:txXfrm>
        <a:off x="4757402" y="1671720"/>
        <a:ext cx="1124173" cy="912515"/>
      </dsp:txXfrm>
    </dsp:sp>
    <dsp:sp modelId="{E18300B4-71B3-451F-9EE7-789BBFB21175}">
      <dsp:nvSpPr>
        <dsp:cNvPr id="0" name=""/>
        <dsp:cNvSpPr/>
      </dsp:nvSpPr>
      <dsp:spPr>
        <a:xfrm>
          <a:off x="2224721" y="13794"/>
          <a:ext cx="3421756" cy="3421756"/>
        </a:xfrm>
        <a:prstGeom prst="circularArrow">
          <a:avLst>
            <a:gd name="adj1" fmla="val 5194"/>
            <a:gd name="adj2" fmla="val 335432"/>
            <a:gd name="adj3" fmla="val 3854899"/>
            <a:gd name="adj4" fmla="val 2239521"/>
            <a:gd name="adj5" fmla="val 6059"/>
          </a:avLst>
        </a:prstGeom>
        <a:solidFill>
          <a:srgbClr val="4F81BD">
            <a:hueOff val="0"/>
            <a:satOff val="0"/>
            <a:lumOff val="0"/>
            <a:alphaOff val="0"/>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F911440-5E3E-4BA6-BCE5-6F298CE88888}">
      <dsp:nvSpPr>
        <dsp:cNvPr id="0" name=""/>
        <dsp:cNvSpPr/>
      </dsp:nvSpPr>
      <dsp:spPr>
        <a:xfrm>
          <a:off x="3038657" y="2774079"/>
          <a:ext cx="1497656" cy="912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a-IR" sz="1600" b="1" kern="1200" dirty="0" smtClean="0">
              <a:solidFill>
                <a:sysClr val="windowText" lastClr="000000">
                  <a:hueOff val="0"/>
                  <a:satOff val="0"/>
                  <a:lumOff val="0"/>
                  <a:alphaOff val="0"/>
                </a:sysClr>
              </a:solidFill>
              <a:latin typeface="Calibri"/>
              <a:ea typeface="+mn-ea"/>
              <a:cs typeface="B Mitra" panose="00000400000000000000" pitchFamily="2" charset="-78"/>
            </a:rPr>
            <a:t>آموزش و تجهیز</a:t>
          </a:r>
          <a:endParaRPr lang="en-GB" sz="1600" b="1" kern="1200" dirty="0">
            <a:solidFill>
              <a:sysClr val="windowText" lastClr="000000">
                <a:hueOff val="0"/>
                <a:satOff val="0"/>
                <a:lumOff val="0"/>
                <a:alphaOff val="0"/>
              </a:sysClr>
            </a:solidFill>
            <a:latin typeface="Calibri"/>
            <a:ea typeface="+mn-ea"/>
            <a:cs typeface="B Mitra" panose="00000400000000000000" pitchFamily="2" charset="-78"/>
          </a:endParaRPr>
        </a:p>
      </dsp:txBody>
      <dsp:txXfrm>
        <a:off x="3038657" y="2774079"/>
        <a:ext cx="1497656" cy="912515"/>
      </dsp:txXfrm>
    </dsp:sp>
    <dsp:sp modelId="{8A288D78-AEBD-4EBA-90B5-3A0442E65B7B}">
      <dsp:nvSpPr>
        <dsp:cNvPr id="0" name=""/>
        <dsp:cNvSpPr/>
      </dsp:nvSpPr>
      <dsp:spPr>
        <a:xfrm>
          <a:off x="1546526" y="-246020"/>
          <a:ext cx="3421756" cy="3421756"/>
        </a:xfrm>
        <a:prstGeom prst="circularArrow">
          <a:avLst>
            <a:gd name="adj1" fmla="val 5194"/>
            <a:gd name="adj2" fmla="val 335432"/>
            <a:gd name="adj3" fmla="val 8001196"/>
            <a:gd name="adj4" fmla="val 6303862"/>
            <a:gd name="adj5" fmla="val 6059"/>
          </a:avLst>
        </a:prstGeom>
        <a:solidFill>
          <a:srgbClr val="4F81BD">
            <a:hueOff val="0"/>
            <a:satOff val="0"/>
            <a:lumOff val="0"/>
            <a:alphaOff val="0"/>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2EEA424-E664-410A-9972-FFF0A4962A58}">
      <dsp:nvSpPr>
        <dsp:cNvPr id="0" name=""/>
        <dsp:cNvSpPr/>
      </dsp:nvSpPr>
      <dsp:spPr>
        <a:xfrm>
          <a:off x="975574" y="1678555"/>
          <a:ext cx="1529421" cy="1065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a-IR" sz="1600" b="1" kern="1200" dirty="0" smtClean="0">
              <a:solidFill>
                <a:sysClr val="windowText" lastClr="000000">
                  <a:hueOff val="0"/>
                  <a:satOff val="0"/>
                  <a:lumOff val="0"/>
                  <a:alphaOff val="0"/>
                </a:sysClr>
              </a:solidFill>
              <a:latin typeface="Calibri"/>
              <a:ea typeface="+mn-ea"/>
              <a:cs typeface="B Mitra" panose="00000400000000000000" pitchFamily="2" charset="-78"/>
            </a:rPr>
            <a:t>تمرین های شبیه سازی شده</a:t>
          </a:r>
          <a:endParaRPr lang="en-GB" sz="1600" b="1" kern="1200" dirty="0">
            <a:solidFill>
              <a:sysClr val="windowText" lastClr="000000">
                <a:hueOff val="0"/>
                <a:satOff val="0"/>
                <a:lumOff val="0"/>
                <a:alphaOff val="0"/>
              </a:sysClr>
            </a:solidFill>
            <a:latin typeface="Calibri"/>
            <a:ea typeface="+mn-ea"/>
            <a:cs typeface="B Mitra" panose="00000400000000000000" pitchFamily="2" charset="-78"/>
          </a:endParaRPr>
        </a:p>
      </dsp:txBody>
      <dsp:txXfrm>
        <a:off x="975574" y="1678555"/>
        <a:ext cx="1529421" cy="1065215"/>
      </dsp:txXfrm>
    </dsp:sp>
    <dsp:sp modelId="{61DFD074-E09F-42FB-A32A-57D21A77266A}">
      <dsp:nvSpPr>
        <dsp:cNvPr id="0" name=""/>
        <dsp:cNvSpPr/>
      </dsp:nvSpPr>
      <dsp:spPr>
        <a:xfrm>
          <a:off x="1799085" y="-80683"/>
          <a:ext cx="3421756" cy="3421756"/>
        </a:xfrm>
        <a:prstGeom prst="circularArrow">
          <a:avLst>
            <a:gd name="adj1" fmla="val 5194"/>
            <a:gd name="adj2" fmla="val 335432"/>
            <a:gd name="adj3" fmla="val 12284848"/>
            <a:gd name="adj4" fmla="val 11214563"/>
            <a:gd name="adj5" fmla="val 6059"/>
          </a:avLst>
        </a:prstGeom>
        <a:solidFill>
          <a:srgbClr val="4F81BD">
            <a:hueOff val="0"/>
            <a:satOff val="0"/>
            <a:lumOff val="0"/>
            <a:alphaOff val="0"/>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72D0096-DDE0-4325-AE9C-5CCB0A858BCE}">
      <dsp:nvSpPr>
        <dsp:cNvPr id="0" name=""/>
        <dsp:cNvSpPr/>
      </dsp:nvSpPr>
      <dsp:spPr>
        <a:xfrm>
          <a:off x="2326188" y="26051"/>
          <a:ext cx="873067" cy="912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a-IR" sz="1600" b="1" kern="1200" dirty="0" smtClean="0">
              <a:solidFill>
                <a:sysClr val="windowText" lastClr="000000">
                  <a:hueOff val="0"/>
                  <a:satOff val="0"/>
                  <a:lumOff val="0"/>
                  <a:alphaOff val="0"/>
                </a:sysClr>
              </a:solidFill>
              <a:latin typeface="Calibri"/>
              <a:ea typeface="+mn-ea"/>
              <a:cs typeface="B Mitra" panose="00000400000000000000" pitchFamily="2" charset="-78"/>
            </a:rPr>
            <a:t>بکارگیری اقدامات اصلاحی</a:t>
          </a:r>
          <a:endParaRPr lang="en-GB" sz="1600" b="1" kern="1200" dirty="0">
            <a:solidFill>
              <a:sysClr val="windowText" lastClr="000000">
                <a:hueOff val="0"/>
                <a:satOff val="0"/>
                <a:lumOff val="0"/>
                <a:alphaOff val="0"/>
              </a:sysClr>
            </a:solidFill>
            <a:latin typeface="Calibri"/>
            <a:ea typeface="+mn-ea"/>
            <a:cs typeface="B Mitra" panose="00000400000000000000" pitchFamily="2" charset="-78"/>
          </a:endParaRPr>
        </a:p>
      </dsp:txBody>
      <dsp:txXfrm>
        <a:off x="2326188" y="26051"/>
        <a:ext cx="873067" cy="912515"/>
      </dsp:txXfrm>
    </dsp:sp>
    <dsp:sp modelId="{56B99ED8-1764-4D06-8BC6-3F0D5A75A789}">
      <dsp:nvSpPr>
        <dsp:cNvPr id="0" name=""/>
        <dsp:cNvSpPr/>
      </dsp:nvSpPr>
      <dsp:spPr>
        <a:xfrm rot="19874206">
          <a:off x="905614" y="170279"/>
          <a:ext cx="3110890" cy="3367282"/>
        </a:xfrm>
        <a:prstGeom prst="circularArrow">
          <a:avLst>
            <a:gd name="adj1" fmla="val 5194"/>
            <a:gd name="adj2" fmla="val 335432"/>
            <a:gd name="adj3" fmla="val 17129863"/>
            <a:gd name="adj4" fmla="val 15389787"/>
            <a:gd name="adj5" fmla="val 6059"/>
          </a:avLst>
        </a:prstGeom>
        <a:solidFill>
          <a:srgbClr val="4F81BD">
            <a:hueOff val="0"/>
            <a:satOff val="0"/>
            <a:lumOff val="0"/>
            <a:alphaOff val="0"/>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4"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wrap="square" lIns="91157" tIns="45578" rIns="91157" bIns="45578" numCol="1" anchor="t" anchorCtr="0" compatLnSpc="1">
            <a:prstTxWarp prst="textNoShape">
              <a:avLst/>
            </a:prstTxWarp>
          </a:bodyPr>
          <a:lstStyle>
            <a:lvl1pPr eaLnBrk="1" hangingPunct="1">
              <a:defRPr sz="1200">
                <a:cs typeface="Arial"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1157" tIns="45578" rIns="91157" bIns="45578" numCol="1" anchor="t" anchorCtr="0" compatLnSpc="1">
            <a:prstTxWarp prst="textNoShape">
              <a:avLst/>
            </a:prstTxWarp>
          </a:bodyPr>
          <a:lstStyle>
            <a:lvl1pPr algn="r" eaLnBrk="1" hangingPunct="1">
              <a:defRPr sz="1200">
                <a:cs typeface="Arial" charset="0"/>
              </a:defRPr>
            </a:lvl1pPr>
          </a:lstStyle>
          <a:p>
            <a:pPr>
              <a:defRPr/>
            </a:pPr>
            <a:fld id="{44DE319E-B4B9-43D6-9C8A-F98ADE1FB318}" type="datetimeFigureOut">
              <a:rPr lang="en-US"/>
              <a:pPr>
                <a:defRPr/>
              </a:pPr>
              <a:t>4/26/2023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wrap="square" lIns="91157" tIns="45578" rIns="91157" bIns="45578" numCol="1" anchor="b" anchorCtr="0" compatLnSpc="1">
            <a:prstTxWarp prst="textNoShape">
              <a:avLst/>
            </a:prstTxWarp>
          </a:bodyPr>
          <a:lstStyle>
            <a:lvl1pPr eaLnBrk="1" hangingPunct="1">
              <a:defRPr sz="1200">
                <a:cs typeface="Arial"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1157" tIns="45578" rIns="91157" bIns="45578" numCol="1" anchor="b" anchorCtr="0" compatLnSpc="1">
            <a:prstTxWarp prst="textNoShape">
              <a:avLst/>
            </a:prstTxWarp>
          </a:bodyPr>
          <a:lstStyle>
            <a:lvl1pPr algn="r" eaLnBrk="1" hangingPunct="1">
              <a:defRPr sz="1200" smtClean="0"/>
            </a:lvl1pPr>
          </a:lstStyle>
          <a:p>
            <a:pPr>
              <a:defRPr/>
            </a:pPr>
            <a:fld id="{FA344EA2-9900-47B4-A179-750EEAB13806}" type="slidenum">
              <a:rPr lang="en-US" altLang="fa-IR"/>
              <a:pPr>
                <a:defRPr/>
              </a:pPr>
              <a:t>‹#›</a:t>
            </a:fld>
            <a:endParaRPr lang="en-US" altLang="fa-IR"/>
          </a:p>
        </p:txBody>
      </p:sp>
    </p:spTree>
    <p:extLst>
      <p:ext uri="{BB962C8B-B14F-4D97-AF65-F5344CB8AC3E}">
        <p14:creationId xmlns:p14="http://schemas.microsoft.com/office/powerpoint/2010/main" xmlns="" val="42149782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wrap="square" lIns="91157" tIns="45578" rIns="91157" bIns="45578" numCol="1" anchor="t" anchorCtr="0" compatLnSpc="1">
            <a:prstTxWarp prst="textNoShape">
              <a:avLst/>
            </a:prstTxWarp>
          </a:bodyPr>
          <a:lstStyle>
            <a:lvl1pPr eaLnBrk="1" hangingPunct="1">
              <a:defRPr sz="1200">
                <a:cs typeface="Arial"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1157" tIns="45578" rIns="91157" bIns="45578" numCol="1" anchor="t" anchorCtr="0" compatLnSpc="1">
            <a:prstTxWarp prst="textNoShape">
              <a:avLst/>
            </a:prstTxWarp>
          </a:bodyPr>
          <a:lstStyle>
            <a:lvl1pPr algn="r" eaLnBrk="1" hangingPunct="1">
              <a:defRPr sz="1200">
                <a:cs typeface="Arial" charset="0"/>
              </a:defRPr>
            </a:lvl1pPr>
          </a:lstStyle>
          <a:p>
            <a:pPr>
              <a:defRPr/>
            </a:pPr>
            <a:fld id="{137FFFDD-5CA5-4CDC-BA79-F8F3872DE866}" type="datetimeFigureOut">
              <a:rPr lang="en-US"/>
              <a:pPr>
                <a:defRPr/>
              </a:pPr>
              <a:t>4/26/2023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157" tIns="45578" rIns="91157" bIns="45578" rtlCol="0" anchor="ctr"/>
          <a:lstStyle/>
          <a:p>
            <a:pPr lvl="0"/>
            <a:endParaRPr lang="en-US" noProof="0"/>
          </a:p>
        </p:txBody>
      </p:sp>
      <p:sp>
        <p:nvSpPr>
          <p:cNvPr id="5" name="Notes Placeholder 4"/>
          <p:cNvSpPr>
            <a:spLocks noGrp="1"/>
          </p:cNvSpPr>
          <p:nvPr>
            <p:ph type="body" sz="quarter" idx="3"/>
          </p:nvPr>
        </p:nvSpPr>
        <p:spPr>
          <a:xfrm>
            <a:off x="700088" y="4416425"/>
            <a:ext cx="5610225" cy="4183063"/>
          </a:xfrm>
          <a:prstGeom prst="rect">
            <a:avLst/>
          </a:prstGeom>
        </p:spPr>
        <p:txBody>
          <a:bodyPr vert="horz" lIns="91157" tIns="45578" rIns="91157" bIns="45578"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wrap="square" lIns="91157" tIns="45578" rIns="91157" bIns="45578" numCol="1" anchor="b" anchorCtr="0" compatLnSpc="1">
            <a:prstTxWarp prst="textNoShape">
              <a:avLst/>
            </a:prstTxWarp>
          </a:bodyPr>
          <a:lstStyle>
            <a:lvl1pPr eaLnBrk="1" hangingPunct="1">
              <a:defRPr sz="1200">
                <a:cs typeface="Arial"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1157" tIns="45578" rIns="91157" bIns="45578" numCol="1" anchor="b" anchorCtr="0" compatLnSpc="1">
            <a:prstTxWarp prst="textNoShape">
              <a:avLst/>
            </a:prstTxWarp>
          </a:bodyPr>
          <a:lstStyle>
            <a:lvl1pPr algn="r" eaLnBrk="1" hangingPunct="1">
              <a:defRPr sz="1200" smtClean="0"/>
            </a:lvl1pPr>
          </a:lstStyle>
          <a:p>
            <a:pPr>
              <a:defRPr/>
            </a:pPr>
            <a:fld id="{7D350DBA-63C5-4470-9108-A668EC3A24B3}" type="slidenum">
              <a:rPr lang="en-US" altLang="fa-IR"/>
              <a:pPr>
                <a:defRPr/>
              </a:pPr>
              <a:t>‹#›</a:t>
            </a:fld>
            <a:endParaRPr lang="en-US" altLang="fa-IR"/>
          </a:p>
        </p:txBody>
      </p:sp>
    </p:spTree>
    <p:extLst>
      <p:ext uri="{BB962C8B-B14F-4D97-AF65-F5344CB8AC3E}">
        <p14:creationId xmlns:p14="http://schemas.microsoft.com/office/powerpoint/2010/main" xmlns="" val="35557378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indent="0">
              <a:buFontTx/>
              <a:buNone/>
            </a:pPr>
            <a:endParaRPr lang="en-US" altLang="en-US" sz="1400" dirty="0"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4C56EBE-E271-47D6-9ABC-3686ADE0FECB}" type="slidenum">
              <a:rPr lang="en-US" altLang="en-US"/>
              <a:pPr>
                <a:spcBef>
                  <a:spcPct val="0"/>
                </a:spcBef>
              </a:pPr>
              <a:t>2</a:t>
            </a:fld>
            <a:endParaRPr lang="en-US" altLang="en-US"/>
          </a:p>
        </p:txBody>
      </p:sp>
    </p:spTree>
    <p:extLst>
      <p:ext uri="{BB962C8B-B14F-4D97-AF65-F5344CB8AC3E}">
        <p14:creationId xmlns:p14="http://schemas.microsoft.com/office/powerpoint/2010/main" xmlns="" val="27072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1182688" y="698500"/>
            <a:ext cx="4645025" cy="3484563"/>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Some core capacities still relative low score (chemical, radio-nuclear, human resources) the facilitator could ask the class why these are likely the lower scores and whether this surprises them..</a:t>
            </a:r>
            <a:endParaRPr lang="en-GB"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6BB4040-60D9-4239-8B5A-6D0279786CA0}" type="slidenum">
              <a:rPr lang="fr-FR" altLang="en-US"/>
              <a:pPr>
                <a:spcBef>
                  <a:spcPct val="0"/>
                </a:spcBef>
              </a:pPr>
              <a:t>12</a:t>
            </a:fld>
            <a:endParaRPr lang="fr-FR" altLang="en-US"/>
          </a:p>
        </p:txBody>
      </p:sp>
    </p:spTree>
    <p:extLst>
      <p:ext uri="{BB962C8B-B14F-4D97-AF65-F5344CB8AC3E}">
        <p14:creationId xmlns:p14="http://schemas.microsoft.com/office/powerpoint/2010/main" xmlns="" val="1564093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1182688" y="698500"/>
            <a:ext cx="4645025" cy="3484563"/>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pPr>
              <a:defRPr/>
            </a:pPr>
            <a:endParaRPr lang="en-US" dirty="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170E59E-92F4-4538-A975-10D9B4D0EBC9}" type="slidenum">
              <a:rPr lang="fr-FR" altLang="en-US"/>
              <a:pPr>
                <a:spcBef>
                  <a:spcPct val="0"/>
                </a:spcBef>
              </a:pPr>
              <a:t>13</a:t>
            </a:fld>
            <a:endParaRPr lang="fr-FR" altLang="en-US"/>
          </a:p>
        </p:txBody>
      </p:sp>
    </p:spTree>
    <p:extLst>
      <p:ext uri="{BB962C8B-B14F-4D97-AF65-F5344CB8AC3E}">
        <p14:creationId xmlns:p14="http://schemas.microsoft.com/office/powerpoint/2010/main" xmlns="" val="876933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1182688" y="698500"/>
            <a:ext cx="4645025" cy="3484563"/>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0A9100B-1288-4BB8-A7A5-B3ED693AB065}" type="slidenum">
              <a:rPr lang="fr-FR" altLang="en-US"/>
              <a:pPr>
                <a:spcBef>
                  <a:spcPct val="0"/>
                </a:spcBef>
              </a:pPr>
              <a:t>15</a:t>
            </a:fld>
            <a:endParaRPr lang="fr-FR" altLang="en-US"/>
          </a:p>
        </p:txBody>
      </p:sp>
    </p:spTree>
    <p:extLst>
      <p:ext uri="{BB962C8B-B14F-4D97-AF65-F5344CB8AC3E}">
        <p14:creationId xmlns:p14="http://schemas.microsoft.com/office/powerpoint/2010/main" xmlns="" val="2714512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1182688" y="698500"/>
            <a:ext cx="4645025" cy="3484563"/>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1810CEA-4CAD-48DD-8583-0987C19F86EE}" type="slidenum">
              <a:rPr lang="fr-FR" altLang="en-US"/>
              <a:pPr>
                <a:spcBef>
                  <a:spcPct val="0"/>
                </a:spcBef>
              </a:pPr>
              <a:t>16</a:t>
            </a:fld>
            <a:endParaRPr lang="fr-FR" altLang="en-US"/>
          </a:p>
        </p:txBody>
      </p:sp>
    </p:spTree>
    <p:extLst>
      <p:ext uri="{BB962C8B-B14F-4D97-AF65-F5344CB8AC3E}">
        <p14:creationId xmlns:p14="http://schemas.microsoft.com/office/powerpoint/2010/main" xmlns="" val="3576091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182688" y="698500"/>
            <a:ext cx="4645025" cy="3484563"/>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D83A00D-2A33-4BF1-9F30-E135DC26E3C2}" type="slidenum">
              <a:rPr lang="fr-FR" altLang="en-US"/>
              <a:pPr>
                <a:spcBef>
                  <a:spcPct val="0"/>
                </a:spcBef>
              </a:pPr>
              <a:t>17</a:t>
            </a:fld>
            <a:endParaRPr lang="fr-FR" altLang="en-US"/>
          </a:p>
        </p:txBody>
      </p:sp>
    </p:spTree>
    <p:extLst>
      <p:ext uri="{BB962C8B-B14F-4D97-AF65-F5344CB8AC3E}">
        <p14:creationId xmlns:p14="http://schemas.microsoft.com/office/powerpoint/2010/main" xmlns="" val="2977859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pPr marL="628650" lvl="1" indent="-171450">
              <a:buFontTx/>
              <a:buChar char="-"/>
              <a:defRPr/>
            </a:pPr>
            <a:endParaRPr lang="en-US" dirty="0" smtClean="0"/>
          </a:p>
          <a:p>
            <a:pPr>
              <a:defRPr/>
            </a:pPr>
            <a:endParaRPr lang="en-US" dirty="0" smtClean="0">
              <a:cs typeface="Arial" charset="0"/>
            </a:endParaRPr>
          </a:p>
          <a:p>
            <a:pPr>
              <a:defRPr/>
            </a:pPr>
            <a:endParaRPr lang="en-US" dirty="0" smtClean="0">
              <a:cs typeface="Arial" charset="0"/>
            </a:endParaRP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559DEA2-9574-46AE-A844-84220B6BF58B}" type="slidenum">
              <a:rPr lang="en-US" altLang="en-US"/>
              <a:pPr eaLnBrk="1" hangingPunct="1">
                <a:spcBef>
                  <a:spcPct val="0"/>
                </a:spcBef>
              </a:pPr>
              <a:t>19</a:t>
            </a:fld>
            <a:endParaRPr lang="en-US" altLang="en-US"/>
          </a:p>
        </p:txBody>
      </p:sp>
    </p:spTree>
    <p:extLst>
      <p:ext uri="{BB962C8B-B14F-4D97-AF65-F5344CB8AC3E}">
        <p14:creationId xmlns:p14="http://schemas.microsoft.com/office/powerpoint/2010/main" xmlns="" val="2295956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628650" lvl="1" indent="-171450">
              <a:buFontTx/>
              <a:buChar char="-"/>
            </a:pPr>
            <a:endParaRPr lang="en-US" altLang="en-US" dirty="0"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8639F69-6630-48E9-8583-9A5A4E153B63}" type="slidenum">
              <a:rPr lang="en-US" altLang="en-US"/>
              <a:pPr eaLnBrk="1" hangingPunct="1">
                <a:spcBef>
                  <a:spcPct val="0"/>
                </a:spcBef>
              </a:pPr>
              <a:t>20</a:t>
            </a:fld>
            <a:endParaRPr lang="en-US" altLang="en-US"/>
          </a:p>
        </p:txBody>
      </p:sp>
    </p:spTree>
    <p:extLst>
      <p:ext uri="{BB962C8B-B14F-4D97-AF65-F5344CB8AC3E}">
        <p14:creationId xmlns:p14="http://schemas.microsoft.com/office/powerpoint/2010/main" xmlns="" val="2833158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a:defRPr/>
            </a:pPr>
            <a:fld id="{7D350DBA-63C5-4470-9108-A668EC3A24B3}" type="slidenum">
              <a:rPr lang="en-US" altLang="fa-IR" smtClean="0"/>
              <a:pPr>
                <a:defRPr/>
              </a:pPr>
              <a:t>23</a:t>
            </a:fld>
            <a:endParaRPr lang="en-US" altLang="fa-IR"/>
          </a:p>
        </p:txBody>
      </p:sp>
    </p:spTree>
    <p:extLst>
      <p:ext uri="{BB962C8B-B14F-4D97-AF65-F5344CB8AC3E}">
        <p14:creationId xmlns:p14="http://schemas.microsoft.com/office/powerpoint/2010/main" xmlns="" val="439925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pPr>
              <a:defRPr/>
            </a:pPr>
            <a:endParaRPr lang="en-US" dirty="0"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55F35F4-C909-46AD-87C7-FAEA79B599B1}" type="slidenum">
              <a:rPr lang="en-US" altLang="en-US"/>
              <a:pPr>
                <a:spcBef>
                  <a:spcPct val="0"/>
                </a:spcBef>
              </a:pPr>
              <a:t>3</a:t>
            </a:fld>
            <a:endParaRPr lang="en-US" altLang="en-US"/>
          </a:p>
        </p:txBody>
      </p:sp>
    </p:spTree>
    <p:extLst>
      <p:ext uri="{BB962C8B-B14F-4D97-AF65-F5344CB8AC3E}">
        <p14:creationId xmlns:p14="http://schemas.microsoft.com/office/powerpoint/2010/main" xmlns="" val="1678173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pPr>
              <a:defRPr/>
            </a:pPr>
            <a:endParaRPr lang="en-US"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C5B794D-D247-4C9F-9581-C27741E77BF1}" type="slidenum">
              <a:rPr lang="en-US" altLang="en-US"/>
              <a:pPr>
                <a:spcBef>
                  <a:spcPct val="0"/>
                </a:spcBef>
              </a:pPr>
              <a:t>4</a:t>
            </a:fld>
            <a:endParaRPr lang="en-US" altLang="en-US"/>
          </a:p>
        </p:txBody>
      </p:sp>
    </p:spTree>
    <p:extLst>
      <p:ext uri="{BB962C8B-B14F-4D97-AF65-F5344CB8AC3E}">
        <p14:creationId xmlns:p14="http://schemas.microsoft.com/office/powerpoint/2010/main" xmlns="" val="2087169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pPr>
              <a:defRPr/>
            </a:pPr>
            <a:endParaRPr lang="en-US" dirty="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23C67AE-3A94-451A-A034-A090C5231362}" type="slidenum">
              <a:rPr lang="en-US" altLang="en-US"/>
              <a:pPr>
                <a:spcBef>
                  <a:spcPct val="0"/>
                </a:spcBef>
              </a:pPr>
              <a:t>5</a:t>
            </a:fld>
            <a:endParaRPr lang="en-US" altLang="en-US"/>
          </a:p>
        </p:txBody>
      </p:sp>
    </p:spTree>
    <p:extLst>
      <p:ext uri="{BB962C8B-B14F-4D97-AF65-F5344CB8AC3E}">
        <p14:creationId xmlns:p14="http://schemas.microsoft.com/office/powerpoint/2010/main" xmlns="" val="1052264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buFont typeface="Arial" pitchFamily="34" charset="0"/>
              <a:buNone/>
              <a:defRPr/>
            </a:pPr>
            <a:endParaRPr lang="en-GB" dirty="0" smtClean="0">
              <a:solidFill>
                <a:srgbClr val="10253F"/>
              </a:solidFill>
              <a:latin typeface="Arial Narrow" pitchFamily="34" charset="0"/>
            </a:endParaRPr>
          </a:p>
          <a:p>
            <a:pPr>
              <a:defRPr/>
            </a:pPr>
            <a:endParaRPr lang="en-GB" b="1" u="sng" dirty="0" smtClean="0">
              <a:solidFill>
                <a:srgbClr val="10253F"/>
              </a:solidFill>
              <a:latin typeface="Arial Narrow" pitchFamily="34" charset="0"/>
            </a:endParaRPr>
          </a:p>
          <a:p>
            <a:pPr>
              <a:defRPr/>
            </a:pPr>
            <a:endParaRPr lang="en-US" dirty="0"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B9D06D2-F171-4380-8D69-5E323C33AE0B}" type="slidenum">
              <a:rPr lang="en-US" altLang="en-US"/>
              <a:pPr>
                <a:spcBef>
                  <a:spcPct val="0"/>
                </a:spcBef>
              </a:pPr>
              <a:t>6</a:t>
            </a:fld>
            <a:endParaRPr lang="en-US" altLang="en-US"/>
          </a:p>
        </p:txBody>
      </p:sp>
    </p:spTree>
    <p:extLst>
      <p:ext uri="{BB962C8B-B14F-4D97-AF65-F5344CB8AC3E}">
        <p14:creationId xmlns:p14="http://schemas.microsoft.com/office/powerpoint/2010/main" xmlns="" val="2304929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1182688" y="698500"/>
            <a:ext cx="4646612" cy="3484563"/>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dirty="0"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A88253A-0F6A-4ADC-AAD1-02229B8D62C8}" type="slidenum">
              <a:rPr lang="en-US" altLang="en-US">
                <a:solidFill>
                  <a:srgbClr val="000000"/>
                </a:solidFill>
              </a:rPr>
              <a:pPr>
                <a:spcBef>
                  <a:spcPct val="0"/>
                </a:spcBef>
              </a:pPr>
              <a:t>7</a:t>
            </a:fld>
            <a:endParaRPr lang="en-US" altLang="en-US">
              <a:solidFill>
                <a:srgbClr val="000000"/>
              </a:solidFill>
            </a:endParaRPr>
          </a:p>
        </p:txBody>
      </p:sp>
    </p:spTree>
    <p:extLst>
      <p:ext uri="{BB962C8B-B14F-4D97-AF65-F5344CB8AC3E}">
        <p14:creationId xmlns:p14="http://schemas.microsoft.com/office/powerpoint/2010/main" xmlns="" val="2054429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endParaRPr lang="en-US" altLang="en-US" dirty="0"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ED8E34A-6166-4B26-98ED-CCF15C01EAC6}" type="slidenum">
              <a:rPr lang="en-US" altLang="en-US"/>
              <a:pPr>
                <a:spcBef>
                  <a:spcPct val="0"/>
                </a:spcBef>
              </a:pPr>
              <a:t>8</a:t>
            </a:fld>
            <a:endParaRPr lang="en-US" altLang="en-US"/>
          </a:p>
        </p:txBody>
      </p:sp>
    </p:spTree>
    <p:extLst>
      <p:ext uri="{BB962C8B-B14F-4D97-AF65-F5344CB8AC3E}">
        <p14:creationId xmlns:p14="http://schemas.microsoft.com/office/powerpoint/2010/main" xmlns="" val="1832577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pPr>
              <a:defRPr/>
            </a:pPr>
            <a:endParaRPr 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348339-5420-4568-887D-7987C33E05CE}" type="slidenum">
              <a:rPr lang="en-US" altLang="en-US"/>
              <a:pPr>
                <a:spcBef>
                  <a:spcPct val="0"/>
                </a:spcBef>
              </a:pPr>
              <a:t>9</a:t>
            </a:fld>
            <a:endParaRPr lang="en-US" altLang="en-US"/>
          </a:p>
        </p:txBody>
      </p:sp>
    </p:spTree>
    <p:extLst>
      <p:ext uri="{BB962C8B-B14F-4D97-AF65-F5344CB8AC3E}">
        <p14:creationId xmlns:p14="http://schemas.microsoft.com/office/powerpoint/2010/main" xmlns="" val="1192009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182688" y="698500"/>
            <a:ext cx="4645025" cy="3484563"/>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EFB6905-8177-4E27-825C-73544208FC68}" type="slidenum">
              <a:rPr lang="fr-FR" altLang="en-US"/>
              <a:pPr>
                <a:spcBef>
                  <a:spcPct val="0"/>
                </a:spcBef>
              </a:pPr>
              <a:t>11</a:t>
            </a:fld>
            <a:endParaRPr lang="fr-FR" altLang="en-US"/>
          </a:p>
        </p:txBody>
      </p:sp>
    </p:spTree>
    <p:extLst>
      <p:ext uri="{BB962C8B-B14F-4D97-AF65-F5344CB8AC3E}">
        <p14:creationId xmlns:p14="http://schemas.microsoft.com/office/powerpoint/2010/main" xmlns="" val="15913123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pPr/>
              <a:t>4/26/2023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0904B908-428B-46A7-8F28-4ED19E5CEA5C}" type="slidenum">
              <a:rPr lang="en-US" altLang="fa-IR" smtClean="0"/>
              <a:pPr>
                <a:defRPr/>
              </a:pPr>
              <a:t>‹#›</a:t>
            </a:fld>
            <a:endParaRPr lang="en-US" altLang="fa-I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Content Placeholder 3"/>
          <p:cNvPicPr>
            <a:picLocks noGrp="1"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9525"/>
            <a:ext cx="9144000" cy="687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2" descr="C:\Documents and Settings\elhadaryk\Desktop\RC 59 footer\Presentation3 copy.jpg"/>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0" y="1066800"/>
            <a:ext cx="9180513" cy="579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23317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pPr/>
              <a:t>4/26/2023</a:t>
            </a:fld>
            <a:endParaRPr lang="en-US" dirty="0"/>
          </a:p>
        </p:txBody>
      </p:sp>
      <p:sp>
        <p:nvSpPr>
          <p:cNvPr id="5" name="Footer Placeholder 4"/>
          <p:cNvSpPr>
            <a:spLocks noGrp="1"/>
          </p:cNvSpPr>
          <p:nvPr>
            <p:ph type="ftr" sz="quarter" idx="11"/>
          </p:nvPr>
        </p:nvSpPr>
        <p:spPr/>
        <p:txBody>
          <a:bodyPr/>
          <a:lstStyle/>
          <a:p>
            <a:pPr>
              <a:defRPr/>
            </a:pPr>
            <a:r>
              <a:rPr lang="en-US" smtClean="0"/>
              <a:t>3</a:t>
            </a:r>
            <a:r>
              <a:rPr lang="en-US" baseline="30000" smtClean="0"/>
              <a:t>rd</a:t>
            </a:r>
            <a:r>
              <a:rPr lang="en-US" smtClean="0"/>
              <a:t> IHR Stakeholders Meeting </a:t>
            </a:r>
          </a:p>
          <a:p>
            <a:pPr>
              <a:defRPr/>
            </a:pPr>
            <a:endParaRPr lang="en-US"/>
          </a:p>
        </p:txBody>
      </p:sp>
      <p:sp>
        <p:nvSpPr>
          <p:cNvPr id="6" name="Slide Number Placeholder 5"/>
          <p:cNvSpPr>
            <a:spLocks noGrp="1"/>
          </p:cNvSpPr>
          <p:nvPr>
            <p:ph type="sldNum" sz="quarter" idx="12"/>
          </p:nvPr>
        </p:nvSpPr>
        <p:spPr/>
        <p:txBody>
          <a:bodyPr/>
          <a:lstStyle/>
          <a:p>
            <a:pPr>
              <a:defRPr/>
            </a:pPr>
            <a:fld id="{0A30FF4C-4C86-4052-8C2B-1889CCFFDC6B}" type="slidenum">
              <a:rPr lang="en-US" altLang="fa-IR" smtClean="0"/>
              <a:pPr>
                <a:defRPr/>
              </a:pPr>
              <a:t>‹#›</a:t>
            </a:fld>
            <a:endParaRPr lang="en-US" altLang="fa-IR"/>
          </a:p>
        </p:txBody>
      </p:sp>
    </p:spTree>
    <p:extLst>
      <p:ext uri="{BB962C8B-B14F-4D97-AF65-F5344CB8AC3E}">
        <p14:creationId xmlns:p14="http://schemas.microsoft.com/office/powerpoint/2010/main" xmlns="" val="1335679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pPr/>
              <a:t>4/26/2023</a:t>
            </a:fld>
            <a:endParaRPr lang="en-US" dirty="0"/>
          </a:p>
        </p:txBody>
      </p:sp>
      <p:sp>
        <p:nvSpPr>
          <p:cNvPr id="5" name="Footer Placeholder 4"/>
          <p:cNvSpPr>
            <a:spLocks noGrp="1"/>
          </p:cNvSpPr>
          <p:nvPr>
            <p:ph type="ftr" sz="quarter" idx="11"/>
          </p:nvPr>
        </p:nvSpPr>
        <p:spPr/>
        <p:txBody>
          <a:bodyPr/>
          <a:lstStyle/>
          <a:p>
            <a:pPr>
              <a:defRPr/>
            </a:pPr>
            <a:r>
              <a:rPr lang="en-US" smtClean="0"/>
              <a:t>3</a:t>
            </a:r>
            <a:r>
              <a:rPr lang="en-US" baseline="30000" smtClean="0"/>
              <a:t>rd</a:t>
            </a:r>
            <a:r>
              <a:rPr lang="en-US" smtClean="0"/>
              <a:t> IHR Stakeholders Meeting </a:t>
            </a:r>
          </a:p>
          <a:p>
            <a:pPr>
              <a:defRPr/>
            </a:pPr>
            <a:endParaRPr lang="en-US"/>
          </a:p>
        </p:txBody>
      </p:sp>
      <p:sp>
        <p:nvSpPr>
          <p:cNvPr id="6" name="Slide Number Placeholder 5"/>
          <p:cNvSpPr>
            <a:spLocks noGrp="1"/>
          </p:cNvSpPr>
          <p:nvPr>
            <p:ph type="sldNum" sz="quarter" idx="12"/>
          </p:nvPr>
        </p:nvSpPr>
        <p:spPr/>
        <p:txBody>
          <a:bodyPr/>
          <a:lstStyle/>
          <a:p>
            <a:pPr>
              <a:defRPr/>
            </a:pPr>
            <a:fld id="{BB5330AF-F2DB-4394-AAB3-5F41087CE294}" type="slidenum">
              <a:rPr lang="en-US" altLang="fa-IR" smtClean="0"/>
              <a:pPr>
                <a:defRPr/>
              </a:pPr>
              <a:t>‹#›</a:t>
            </a:fld>
            <a:endParaRPr lang="en-US" altLang="fa-IR"/>
          </a:p>
        </p:txBody>
      </p:sp>
    </p:spTree>
    <p:extLst>
      <p:ext uri="{BB962C8B-B14F-4D97-AF65-F5344CB8AC3E}">
        <p14:creationId xmlns:p14="http://schemas.microsoft.com/office/powerpoint/2010/main" xmlns="" val="1092367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E28D29-1ECB-41DF-951B-2A23F95AD026}" type="datetimeFigureOut">
              <a:rPr lang="en-US" dirty="0"/>
              <a:pPr/>
              <a:t>4/26/2023</a:t>
            </a:fld>
            <a:endParaRPr lang="en-US" dirty="0"/>
          </a:p>
        </p:txBody>
      </p:sp>
      <p:sp>
        <p:nvSpPr>
          <p:cNvPr id="5" name="Footer Placeholder 4"/>
          <p:cNvSpPr>
            <a:spLocks noGrp="1"/>
          </p:cNvSpPr>
          <p:nvPr>
            <p:ph type="ftr" sz="quarter" idx="11"/>
          </p:nvPr>
        </p:nvSpPr>
        <p:spPr/>
        <p:txBody>
          <a:bodyPr/>
          <a:lstStyle/>
          <a:p>
            <a:pPr>
              <a:defRPr/>
            </a:pPr>
            <a:r>
              <a:rPr lang="en-US" smtClean="0"/>
              <a:t>3</a:t>
            </a:r>
            <a:r>
              <a:rPr lang="en-US" baseline="30000" smtClean="0"/>
              <a:t>rd</a:t>
            </a:r>
            <a:r>
              <a:rPr lang="en-US" smtClean="0"/>
              <a:t> IHR Stakeholders Meeting </a:t>
            </a:r>
            <a:endParaRPr lang="en-US"/>
          </a:p>
        </p:txBody>
      </p:sp>
      <p:sp>
        <p:nvSpPr>
          <p:cNvPr id="6" name="Slide Number Placeholder 5"/>
          <p:cNvSpPr>
            <a:spLocks noGrp="1"/>
          </p:cNvSpPr>
          <p:nvPr>
            <p:ph type="sldNum" sz="quarter" idx="12"/>
          </p:nvPr>
        </p:nvSpPr>
        <p:spPr/>
        <p:txBody>
          <a:bodyPr/>
          <a:lstStyle/>
          <a:p>
            <a:pPr>
              <a:defRPr/>
            </a:pPr>
            <a:fld id="{6051F567-0FDE-4D08-898E-83541162F046}" type="slidenum">
              <a:rPr lang="en-US" altLang="fa-IR" smtClean="0"/>
              <a:pPr>
                <a:defRPr/>
              </a:pPr>
              <a:t>‹#›</a:t>
            </a:fld>
            <a:endParaRPr lang="en-US" altLang="fa-IR"/>
          </a:p>
        </p:txBody>
      </p:sp>
    </p:spTree>
    <p:extLst>
      <p:ext uri="{BB962C8B-B14F-4D97-AF65-F5344CB8AC3E}">
        <p14:creationId xmlns:p14="http://schemas.microsoft.com/office/powerpoint/2010/main" xmlns="" val="328745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pPr/>
              <a:t>4/26/2023</a:t>
            </a:fld>
            <a:endParaRPr lang="en-US" dirty="0"/>
          </a:p>
        </p:txBody>
      </p:sp>
      <p:sp>
        <p:nvSpPr>
          <p:cNvPr id="5" name="Footer Placeholder 4"/>
          <p:cNvSpPr>
            <a:spLocks noGrp="1"/>
          </p:cNvSpPr>
          <p:nvPr>
            <p:ph type="ftr" sz="quarter" idx="11"/>
          </p:nvPr>
        </p:nvSpPr>
        <p:spPr/>
        <p:txBody>
          <a:bodyPr/>
          <a:lstStyle/>
          <a:p>
            <a:pPr>
              <a:defRPr/>
            </a:pPr>
            <a:r>
              <a:rPr lang="en-US" smtClean="0"/>
              <a:t>3</a:t>
            </a:r>
            <a:r>
              <a:rPr lang="en-US" baseline="30000" smtClean="0"/>
              <a:t>rd</a:t>
            </a:r>
            <a:r>
              <a:rPr lang="en-US" smtClean="0"/>
              <a:t> IHR Stakeholders Meeting </a:t>
            </a:r>
          </a:p>
          <a:p>
            <a:pPr>
              <a:defRPr/>
            </a:pPr>
            <a:endParaRPr lang="en-US"/>
          </a:p>
        </p:txBody>
      </p:sp>
      <p:sp>
        <p:nvSpPr>
          <p:cNvPr id="6" name="Slide Number Placeholder 5"/>
          <p:cNvSpPr>
            <a:spLocks noGrp="1"/>
          </p:cNvSpPr>
          <p:nvPr>
            <p:ph type="sldNum" sz="quarter" idx="12"/>
          </p:nvPr>
        </p:nvSpPr>
        <p:spPr/>
        <p:txBody>
          <a:bodyPr/>
          <a:lstStyle/>
          <a:p>
            <a:pPr>
              <a:defRPr/>
            </a:pPr>
            <a:fld id="{AE29D9CD-750D-4E3C-B294-8704A5F0A08E}" type="slidenum">
              <a:rPr lang="en-US" altLang="fa-IR" smtClean="0"/>
              <a:pPr>
                <a:defRPr/>
              </a:pPr>
              <a:t>‹#›</a:t>
            </a:fld>
            <a:endParaRPr lang="en-US" altLang="fa-I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782488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pPr/>
              <a:t>4/26/2023</a:t>
            </a:fld>
            <a:endParaRPr lang="en-US" dirty="0"/>
          </a:p>
        </p:txBody>
      </p:sp>
      <p:sp>
        <p:nvSpPr>
          <p:cNvPr id="6" name="Footer Placeholder 5"/>
          <p:cNvSpPr>
            <a:spLocks noGrp="1"/>
          </p:cNvSpPr>
          <p:nvPr>
            <p:ph type="ftr" sz="quarter" idx="11"/>
          </p:nvPr>
        </p:nvSpPr>
        <p:spPr/>
        <p:txBody>
          <a:bodyPr/>
          <a:lstStyle/>
          <a:p>
            <a:pPr>
              <a:defRPr/>
            </a:pPr>
            <a:r>
              <a:rPr lang="en-US" smtClean="0"/>
              <a:t>3</a:t>
            </a:r>
            <a:r>
              <a:rPr lang="en-US" baseline="30000" smtClean="0"/>
              <a:t>rd</a:t>
            </a:r>
            <a:r>
              <a:rPr lang="en-US" smtClean="0"/>
              <a:t> IHR Stakeholders Meeting </a:t>
            </a:r>
            <a:endParaRPr lang="en-US"/>
          </a:p>
        </p:txBody>
      </p:sp>
      <p:sp>
        <p:nvSpPr>
          <p:cNvPr id="7" name="Slide Number Placeholder 6"/>
          <p:cNvSpPr>
            <a:spLocks noGrp="1"/>
          </p:cNvSpPr>
          <p:nvPr>
            <p:ph type="sldNum" sz="quarter" idx="12"/>
          </p:nvPr>
        </p:nvSpPr>
        <p:spPr/>
        <p:txBody>
          <a:bodyPr/>
          <a:lstStyle/>
          <a:p>
            <a:pPr>
              <a:defRPr/>
            </a:pPr>
            <a:fld id="{1DFE815F-254E-4AF9-8ADD-27C5433457DC}" type="slidenum">
              <a:rPr lang="en-US" altLang="fa-IR" smtClean="0"/>
              <a:pPr>
                <a:defRPr/>
              </a:pPr>
              <a:t>‹#›</a:t>
            </a:fld>
            <a:endParaRPr lang="en-US" altLang="fa-IR"/>
          </a:p>
        </p:txBody>
      </p:sp>
    </p:spTree>
    <p:extLst>
      <p:ext uri="{BB962C8B-B14F-4D97-AF65-F5344CB8AC3E}">
        <p14:creationId xmlns:p14="http://schemas.microsoft.com/office/powerpoint/2010/main" xmlns="" val="1832296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pPr/>
              <a:t>4/26/2023</a:t>
            </a:fld>
            <a:endParaRPr lang="en-US" dirty="0"/>
          </a:p>
        </p:txBody>
      </p:sp>
      <p:sp>
        <p:nvSpPr>
          <p:cNvPr id="8" name="Footer Placeholder 7"/>
          <p:cNvSpPr>
            <a:spLocks noGrp="1"/>
          </p:cNvSpPr>
          <p:nvPr>
            <p:ph type="ftr" sz="quarter" idx="11"/>
          </p:nvPr>
        </p:nvSpPr>
        <p:spPr/>
        <p:txBody>
          <a:bodyPr/>
          <a:lstStyle/>
          <a:p>
            <a:pPr>
              <a:defRPr/>
            </a:pPr>
            <a:r>
              <a:rPr lang="en-US" smtClean="0"/>
              <a:t>3</a:t>
            </a:r>
            <a:r>
              <a:rPr lang="en-US" baseline="30000" smtClean="0"/>
              <a:t>rd</a:t>
            </a:r>
            <a:r>
              <a:rPr lang="en-US" smtClean="0"/>
              <a:t> IHR Stakeholders Meeting </a:t>
            </a:r>
            <a:endParaRPr lang="en-US"/>
          </a:p>
        </p:txBody>
      </p:sp>
      <p:sp>
        <p:nvSpPr>
          <p:cNvPr id="9" name="Slide Number Placeholder 8"/>
          <p:cNvSpPr>
            <a:spLocks noGrp="1"/>
          </p:cNvSpPr>
          <p:nvPr>
            <p:ph type="sldNum" sz="quarter" idx="12"/>
          </p:nvPr>
        </p:nvSpPr>
        <p:spPr/>
        <p:txBody>
          <a:bodyPr/>
          <a:lstStyle/>
          <a:p>
            <a:pPr>
              <a:defRPr/>
            </a:pPr>
            <a:fld id="{7217E08F-60D0-46C6-A2E6-8E6D9437AAFC}" type="slidenum">
              <a:rPr lang="en-US" altLang="fa-IR" smtClean="0"/>
              <a:pPr>
                <a:defRPr/>
              </a:pPr>
              <a:t>‹#›</a:t>
            </a:fld>
            <a:endParaRPr lang="en-US" altLang="fa-IR"/>
          </a:p>
        </p:txBody>
      </p:sp>
    </p:spTree>
    <p:extLst>
      <p:ext uri="{BB962C8B-B14F-4D97-AF65-F5344CB8AC3E}">
        <p14:creationId xmlns:p14="http://schemas.microsoft.com/office/powerpoint/2010/main" xmlns="" val="4252042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pPr/>
              <a:t>4/26/2023</a:t>
            </a:fld>
            <a:endParaRPr lang="en-US" dirty="0"/>
          </a:p>
        </p:txBody>
      </p:sp>
      <p:sp>
        <p:nvSpPr>
          <p:cNvPr id="4" name="Footer Placeholder 3"/>
          <p:cNvSpPr>
            <a:spLocks noGrp="1"/>
          </p:cNvSpPr>
          <p:nvPr>
            <p:ph type="ftr" sz="quarter" idx="11"/>
          </p:nvPr>
        </p:nvSpPr>
        <p:spPr/>
        <p:txBody>
          <a:bodyPr/>
          <a:lstStyle/>
          <a:p>
            <a:pPr>
              <a:defRPr/>
            </a:pPr>
            <a:r>
              <a:rPr lang="en-US" smtClean="0"/>
              <a:t>3</a:t>
            </a:r>
            <a:r>
              <a:rPr lang="en-US" baseline="30000" smtClean="0"/>
              <a:t>rd</a:t>
            </a:r>
            <a:r>
              <a:rPr lang="en-US" smtClean="0"/>
              <a:t> IHR Stakeholders Meeting </a:t>
            </a:r>
            <a:endParaRPr lang="en-US"/>
          </a:p>
        </p:txBody>
      </p:sp>
      <p:sp>
        <p:nvSpPr>
          <p:cNvPr id="5" name="Slide Number Placeholder 4"/>
          <p:cNvSpPr>
            <a:spLocks noGrp="1"/>
          </p:cNvSpPr>
          <p:nvPr>
            <p:ph type="sldNum" sz="quarter" idx="12"/>
          </p:nvPr>
        </p:nvSpPr>
        <p:spPr/>
        <p:txBody>
          <a:bodyPr/>
          <a:lstStyle/>
          <a:p>
            <a:pPr>
              <a:defRPr/>
            </a:pPr>
            <a:fld id="{83592C2D-C1BC-4839-854B-DA40A5D7DC42}" type="slidenum">
              <a:rPr lang="en-US" altLang="fa-IR" smtClean="0"/>
              <a:pPr>
                <a:defRPr/>
              </a:pPr>
              <a:t>‹#›</a:t>
            </a:fld>
            <a:endParaRPr lang="en-US" altLang="fa-IR"/>
          </a:p>
        </p:txBody>
      </p:sp>
    </p:spTree>
    <p:extLst>
      <p:ext uri="{BB962C8B-B14F-4D97-AF65-F5344CB8AC3E}">
        <p14:creationId xmlns:p14="http://schemas.microsoft.com/office/powerpoint/2010/main" xmlns="" val="2265318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DFF08F-DC6B-4601-B491-B0F83F6DD2DA}" type="datetimeFigureOut">
              <a:rPr lang="en-US" dirty="0"/>
              <a:pPr/>
              <a:t>4/26/2023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r>
              <a:rPr lang="en-US" smtClean="0"/>
              <a:t>3</a:t>
            </a:r>
            <a:r>
              <a:rPr lang="en-US" baseline="30000" smtClean="0"/>
              <a:t>rd</a:t>
            </a:r>
            <a:r>
              <a:rPr lang="en-US" smtClean="0"/>
              <a:t> IHR Stakeholders Meeting </a:t>
            </a:r>
            <a:endParaRPr lang="en-US"/>
          </a:p>
        </p:txBody>
      </p:sp>
      <p:sp>
        <p:nvSpPr>
          <p:cNvPr id="9" name="Slide Number Placeholder 8"/>
          <p:cNvSpPr>
            <a:spLocks noGrp="1"/>
          </p:cNvSpPr>
          <p:nvPr>
            <p:ph type="sldNum" sz="quarter" idx="12"/>
          </p:nvPr>
        </p:nvSpPr>
        <p:spPr/>
        <p:txBody>
          <a:bodyPr/>
          <a:lstStyle/>
          <a:p>
            <a:pPr>
              <a:defRPr/>
            </a:pPr>
            <a:fld id="{920C96DE-BF45-4323-BCC1-E015900D66FE}" type="slidenum">
              <a:rPr lang="en-US" altLang="fa-IR" smtClean="0"/>
              <a:pPr>
                <a:defRPr/>
              </a:pPr>
              <a:t>‹#›</a:t>
            </a:fld>
            <a:endParaRPr lang="en-US" altLang="fa-IR"/>
          </a:p>
        </p:txBody>
      </p:sp>
    </p:spTree>
    <p:extLst>
      <p:ext uri="{BB962C8B-B14F-4D97-AF65-F5344CB8AC3E}">
        <p14:creationId xmlns:p14="http://schemas.microsoft.com/office/powerpoint/2010/main" xmlns="" val="402025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96DFF08F-DC6B-4601-B491-B0F83F6DD2DA}" type="datetimeFigureOut">
              <a:rPr lang="en-US" dirty="0"/>
              <a:pPr/>
              <a:t>4/26/2023</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BE6DF31C-578E-4E51-8CB2-489F4226D067}" type="slidenum">
              <a:rPr lang="en-US" altLang="fa-IR" smtClean="0"/>
              <a:pPr>
                <a:defRPr/>
              </a:pPr>
              <a:t>‹#›</a:t>
            </a:fld>
            <a:endParaRPr lang="en-US" altLang="fa-IR"/>
          </a:p>
        </p:txBody>
      </p:sp>
    </p:spTree>
    <p:extLst>
      <p:ext uri="{BB962C8B-B14F-4D97-AF65-F5344CB8AC3E}">
        <p14:creationId xmlns:p14="http://schemas.microsoft.com/office/powerpoint/2010/main" xmlns="" val="3094760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pPr/>
              <a:t>4/26/2023</a:t>
            </a:fld>
            <a:endParaRPr lang="en-US" dirty="0"/>
          </a:p>
        </p:txBody>
      </p:sp>
      <p:sp>
        <p:nvSpPr>
          <p:cNvPr id="6" name="Footer Placeholder 5"/>
          <p:cNvSpPr>
            <a:spLocks noGrp="1"/>
          </p:cNvSpPr>
          <p:nvPr>
            <p:ph type="ftr" sz="quarter" idx="11"/>
          </p:nvPr>
        </p:nvSpPr>
        <p:spPr/>
        <p:txBody>
          <a:bodyPr/>
          <a:lstStyle/>
          <a:p>
            <a:pPr>
              <a:defRPr/>
            </a:pPr>
            <a:r>
              <a:rPr lang="en-US" smtClean="0"/>
              <a:t>3</a:t>
            </a:r>
            <a:r>
              <a:rPr lang="en-US" baseline="30000" smtClean="0"/>
              <a:t>rd</a:t>
            </a:r>
            <a:r>
              <a:rPr lang="en-US" smtClean="0"/>
              <a:t> IHR Stakeholders Meeting </a:t>
            </a:r>
          </a:p>
          <a:p>
            <a:pPr>
              <a:defRPr/>
            </a:pPr>
            <a:endParaRPr lang="en-US"/>
          </a:p>
        </p:txBody>
      </p:sp>
      <p:sp>
        <p:nvSpPr>
          <p:cNvPr id="7" name="Slide Number Placeholder 6"/>
          <p:cNvSpPr>
            <a:spLocks noGrp="1"/>
          </p:cNvSpPr>
          <p:nvPr>
            <p:ph type="sldNum" sz="quarter" idx="12"/>
          </p:nvPr>
        </p:nvSpPr>
        <p:spPr/>
        <p:txBody>
          <a:bodyPr/>
          <a:lstStyle/>
          <a:p>
            <a:pPr>
              <a:defRPr/>
            </a:pPr>
            <a:fld id="{3EB59B88-8016-4EB4-AC3C-F3A8F9CB1F57}" type="slidenum">
              <a:rPr lang="en-US" altLang="fa-IR" smtClean="0"/>
              <a:pPr>
                <a:defRPr/>
              </a:pPr>
              <a:t>‹#›</a:t>
            </a:fld>
            <a:endParaRPr lang="en-US" altLang="fa-IR"/>
          </a:p>
        </p:txBody>
      </p:sp>
    </p:spTree>
    <p:extLst>
      <p:ext uri="{BB962C8B-B14F-4D97-AF65-F5344CB8AC3E}">
        <p14:creationId xmlns:p14="http://schemas.microsoft.com/office/powerpoint/2010/main" xmlns="" val="163945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pPr/>
              <a:t>4/26/2023</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r>
              <a:rPr lang="en-US" smtClean="0"/>
              <a:t>3</a:t>
            </a:r>
            <a:r>
              <a:rPr lang="en-US" baseline="30000" smtClean="0"/>
              <a:t>rd</a:t>
            </a:r>
            <a:r>
              <a:rPr lang="en-US" smtClean="0"/>
              <a:t> IHR Stakeholders Meeting </a:t>
            </a:r>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427C93A5-CF4E-4653-8443-0B03E502F7C1}" type="slidenum">
              <a:rPr lang="en-US" altLang="fa-IR" smtClean="0"/>
              <a:pPr>
                <a:defRPr/>
              </a:pPr>
              <a:t>‹#›</a:t>
            </a:fld>
            <a:endParaRPr lang="en-US" altLang="fa-I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66552793"/>
      </p:ext>
    </p:extLst>
  </p:cSld>
  <p:clrMap bg1="lt1" tx1="dk1" bg2="lt2" tx2="dk2" accent1="accent1" accent2="accent2" accent3="accent3" accent4="accent4" accent5="accent5" accent6="accent6" hlink="hlink" folHlink="folHlink"/>
  <p:sldLayoutIdLst>
    <p:sldLayoutId id="2147484960" r:id="rId1"/>
    <p:sldLayoutId id="2147484961" r:id="rId2"/>
    <p:sldLayoutId id="2147484962" r:id="rId3"/>
    <p:sldLayoutId id="2147484963" r:id="rId4"/>
    <p:sldLayoutId id="2147484964" r:id="rId5"/>
    <p:sldLayoutId id="2147484965" r:id="rId6"/>
    <p:sldLayoutId id="2147484966" r:id="rId7"/>
    <p:sldLayoutId id="2147484967" r:id="rId8"/>
    <p:sldLayoutId id="2147484968" r:id="rId9"/>
    <p:sldLayoutId id="2147484969" r:id="rId10"/>
    <p:sldLayoutId id="2147484970" r:id="rId11"/>
  </p:sldLayoutIdLst>
  <p:txStyles>
    <p:title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who.int/gho/ihr/en/"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oleObject" Target="../embeddings/Microsoft_Office_Excel_97-2003_Worksheet5.xls"/><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Microsoft_Office_Excel_97-2003_Worksheet4.xls"/><Relationship Id="rId5" Type="http://schemas.openxmlformats.org/officeDocument/2006/relationships/oleObject" Target="../embeddings/Microsoft_Office_Excel_97-2003_Worksheet3.xls"/><Relationship Id="rId4" Type="http://schemas.openxmlformats.org/officeDocument/2006/relationships/oleObject" Target="../embeddings/Microsoft_Office_Excel_97-2003_Worksheet2.xls"/></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1905000"/>
            <a:ext cx="7543800" cy="1450757"/>
          </a:xfrm>
        </p:spPr>
        <p:txBody>
          <a:bodyPr>
            <a:normAutofit fontScale="90000"/>
          </a:bodyPr>
          <a:lstStyle/>
          <a:p>
            <a:pPr algn="ctr">
              <a:lnSpc>
                <a:spcPct val="150000"/>
              </a:lnSpc>
            </a:pPr>
            <a:r>
              <a:rPr lang="fa-IR" sz="4400" dirty="0" smtClean="0">
                <a:cs typeface="B Titr" panose="00000700000000000000" pitchFamily="2" charset="-78"/>
              </a:rPr>
              <a:t>چهارچوب پایش و ارزشیابی اجرای مقررات بهداشتی بین المللی</a:t>
            </a:r>
            <a:endParaRPr lang="fa-IR" sz="4400" dirty="0">
              <a:cs typeface="B Titr" panose="00000700000000000000" pitchFamily="2" charset="-78"/>
            </a:endParaRPr>
          </a:p>
        </p:txBody>
      </p:sp>
    </p:spTree>
    <p:extLst>
      <p:ext uri="{BB962C8B-B14F-4D97-AF65-F5344CB8AC3E}">
        <p14:creationId xmlns:p14="http://schemas.microsoft.com/office/powerpoint/2010/main" xmlns="" val="34849358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318794" y="2209800"/>
            <a:ext cx="4468812" cy="3132137"/>
          </a:xfrm>
          <a:prstGeom prst="rect">
            <a:avLst/>
          </a:prstGeom>
        </p:spPr>
        <p:txBody>
          <a:bodyPr lIns="91376" tIns="45688" rIns="91376" bIns="45688"/>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rtl="1">
              <a:buFont typeface="Arial" panose="020B0604020202020204" pitchFamily="34" charset="0"/>
              <a:buNone/>
              <a:defRPr/>
            </a:pPr>
            <a:r>
              <a:rPr lang="fa-IR" i="1" dirty="0" smtClean="0">
                <a:cs typeface="B Mitra" panose="00000400000000000000" pitchFamily="2" charset="-78"/>
              </a:rPr>
              <a:t>«...تقویت سیستم و فرآیند برنامه ریزی خودارزیابی ....«</a:t>
            </a:r>
            <a:endParaRPr lang="en-US" i="1" dirty="0">
              <a:cs typeface="B Mitra" panose="00000400000000000000" pitchFamily="2" charset="-78"/>
            </a:endParaRPr>
          </a:p>
          <a:p>
            <a:pPr>
              <a:lnSpc>
                <a:spcPct val="120000"/>
              </a:lnSpc>
              <a:spcBef>
                <a:spcPts val="0"/>
              </a:spcBef>
              <a:defRPr/>
            </a:pPr>
            <a:endParaRPr lang="en-US" sz="2500" dirty="0">
              <a:latin typeface="Arial Narrow" panose="020B0606020202030204" pitchFamily="34" charset="0"/>
              <a:cs typeface="B Mitra" panose="00000400000000000000" pitchFamily="2" charset="-78"/>
            </a:endParaRPr>
          </a:p>
          <a:p>
            <a:pPr>
              <a:lnSpc>
                <a:spcPct val="120000"/>
              </a:lnSpc>
              <a:spcBef>
                <a:spcPts val="0"/>
              </a:spcBef>
              <a:defRPr/>
            </a:pPr>
            <a:endParaRPr lang="en-US" sz="2500" dirty="0">
              <a:solidFill>
                <a:schemeClr val="bg1">
                  <a:lumMod val="75000"/>
                </a:schemeClr>
              </a:solidFill>
              <a:latin typeface="Arial Narrow" panose="020B0606020202030204" pitchFamily="34" charset="0"/>
              <a:cs typeface="B Mitra" panose="00000400000000000000" pitchFamily="2" charset="-78"/>
            </a:endParaRPr>
          </a:p>
          <a:p>
            <a:pPr>
              <a:lnSpc>
                <a:spcPct val="120000"/>
              </a:lnSpc>
              <a:spcBef>
                <a:spcPts val="0"/>
              </a:spcBef>
              <a:defRPr/>
            </a:pPr>
            <a:endParaRPr lang="en-US" sz="2500" dirty="0">
              <a:solidFill>
                <a:schemeClr val="bg1">
                  <a:lumMod val="75000"/>
                </a:schemeClr>
              </a:solidFill>
              <a:latin typeface="Arial Narrow" panose="020B0606020202030204" pitchFamily="34" charset="0"/>
              <a:cs typeface="B Mitra" panose="00000400000000000000" pitchFamily="2" charset="-78"/>
            </a:endParaRPr>
          </a:p>
        </p:txBody>
      </p:sp>
      <p:sp>
        <p:nvSpPr>
          <p:cNvPr id="7" name="TextBox 6"/>
          <p:cNvSpPr txBox="1"/>
          <p:nvPr/>
        </p:nvSpPr>
        <p:spPr>
          <a:xfrm>
            <a:off x="4578350" y="1216628"/>
            <a:ext cx="3949700" cy="511804"/>
          </a:xfrm>
          <a:prstGeom prst="rect">
            <a:avLst/>
          </a:prstGeom>
          <a:noFill/>
        </p:spPr>
        <p:txBody>
          <a:bodyPr wrap="square" lIns="80133" tIns="40067" rIns="80133" bIns="40067">
            <a:spAutoFit/>
          </a:bodyPr>
          <a:lstStyle/>
          <a:p>
            <a:pPr algn="r" rtl="1" eaLnBrk="1" hangingPunct="1">
              <a:defRPr/>
            </a:pPr>
            <a:r>
              <a:rPr lang="fa-IR" sz="2800" dirty="0" smtClean="0">
                <a:solidFill>
                  <a:schemeClr val="accent2">
                    <a:lumMod val="75000"/>
                  </a:schemeClr>
                </a:solidFill>
                <a:cs typeface="B Titr" panose="00000700000000000000" pitchFamily="2" charset="-78"/>
              </a:rPr>
              <a:t>توصیه های کمیته بازنگری </a:t>
            </a:r>
            <a:r>
              <a:rPr lang="en-US" sz="2800" dirty="0" smtClean="0">
                <a:solidFill>
                  <a:schemeClr val="accent2">
                    <a:lumMod val="75000"/>
                  </a:schemeClr>
                </a:solidFill>
                <a:cs typeface="B Titr" panose="00000700000000000000" pitchFamily="2" charset="-78"/>
              </a:rPr>
              <a:t>IHR</a:t>
            </a:r>
            <a:endParaRPr lang="en-GB" sz="2800" dirty="0">
              <a:solidFill>
                <a:schemeClr val="accent2">
                  <a:lumMod val="75000"/>
                </a:schemeClr>
              </a:solidFill>
              <a:cs typeface="B Titr" panose="00000700000000000000" pitchFamily="2" charset="-78"/>
            </a:endParaRPr>
          </a:p>
        </p:txBody>
      </p:sp>
      <p:graphicFrame>
        <p:nvGraphicFramePr>
          <p:cNvPr id="8" name="Content Placeholder 3"/>
          <p:cNvGraphicFramePr>
            <a:graphicFrameLocks/>
          </p:cNvGraphicFramePr>
          <p:nvPr>
            <p:extLst>
              <p:ext uri="{D42A27DB-BD31-4B8C-83A1-F6EECF244321}">
                <p14:modId xmlns:p14="http://schemas.microsoft.com/office/powerpoint/2010/main" xmlns="" val="3784535781"/>
              </p:ext>
            </p:extLst>
          </p:nvPr>
        </p:nvGraphicFramePr>
        <p:xfrm>
          <a:off x="83079" y="685800"/>
          <a:ext cx="8701899" cy="53994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653" name="Slide Number Placeholder 2"/>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4" tIns="45712" rIns="91424" bIns="45712"/>
          <a:lstStyle>
            <a:lvl1pPr>
              <a:spcBef>
                <a:spcPct val="20000"/>
              </a:spcBef>
              <a:buFont typeface="Arial" panose="020B0604020202020204" pitchFamily="34" charset="0"/>
              <a:buChar char="•"/>
              <a:defRPr sz="3200">
                <a:solidFill>
                  <a:srgbClr val="10253F"/>
                </a:solidFill>
                <a:latin typeface="Arial Narrow" panose="020B0606020202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10253F"/>
                </a:solidFill>
                <a:latin typeface="Arial Narrow" panose="020B0606020202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10253F"/>
                </a:solidFill>
                <a:latin typeface="Arial Narrow" panose="020B0606020202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9pPr>
          </a:lstStyle>
          <a:p>
            <a:pPr>
              <a:spcBef>
                <a:spcPct val="0"/>
              </a:spcBef>
              <a:buFontTx/>
              <a:buNone/>
            </a:pPr>
            <a:fld id="{7F7C0FE8-C1FB-492E-B979-DB860089836E}" type="slidenum">
              <a:rPr lang="fr-FR" altLang="en-US" sz="1200">
                <a:solidFill>
                  <a:srgbClr val="898989"/>
                </a:solidFill>
                <a:latin typeface="Calibri" panose="020F0502020204030204" pitchFamily="34" charset="0"/>
              </a:rPr>
              <a:pPr>
                <a:spcBef>
                  <a:spcPct val="0"/>
                </a:spcBef>
                <a:buFontTx/>
                <a:buNone/>
              </a:pPr>
              <a:t>10</a:t>
            </a:fld>
            <a:endParaRPr lang="fr-FR" altLang="en-US" sz="1200">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05000"/>
            <a:ext cx="8055768" cy="3916363"/>
          </a:xfrm>
        </p:spPr>
        <p:txBody>
          <a:bodyPr>
            <a:normAutofit/>
          </a:bodyPr>
          <a:lstStyle/>
          <a:p>
            <a:pPr>
              <a:buFont typeface="Arial" charset="0"/>
              <a:buChar char="•"/>
              <a:defRPr/>
            </a:pPr>
            <a:endParaRPr lang="en-US" dirty="0" smtClean="0">
              <a:cs typeface="B Mitra" panose="00000400000000000000" pitchFamily="2" charset="-78"/>
            </a:endParaRPr>
          </a:p>
          <a:p>
            <a:pPr>
              <a:buFont typeface="Wingdings" panose="05000000000000000000" pitchFamily="2" charset="2"/>
              <a:buChar char="q"/>
              <a:defRPr/>
            </a:pPr>
            <a:r>
              <a:rPr lang="fa-IR" sz="2400" b="1" dirty="0" smtClean="0">
                <a:cs typeface="B Mitra" panose="00000400000000000000" pitchFamily="2" charset="-78"/>
              </a:rPr>
              <a:t>تا سال 2010 ، 195/196 کشورهای عضو سازمان جهانی بهداشت حداقل یکبار گزارش دهی به این سازمان داشته اند.</a:t>
            </a:r>
          </a:p>
          <a:p>
            <a:pPr marL="0" indent="0">
              <a:buNone/>
              <a:defRPr/>
            </a:pPr>
            <a:endParaRPr lang="fa-IR" sz="2400" b="1" dirty="0" smtClean="0">
              <a:cs typeface="B Mitra" panose="00000400000000000000" pitchFamily="2" charset="-78"/>
            </a:endParaRPr>
          </a:p>
          <a:p>
            <a:pPr>
              <a:buFont typeface="Wingdings" panose="05000000000000000000" pitchFamily="2" charset="2"/>
              <a:buChar char="q"/>
              <a:defRPr/>
            </a:pPr>
            <a:r>
              <a:rPr lang="fa-IR" sz="2400" b="1" dirty="0">
                <a:cs typeface="B Mitra" panose="00000400000000000000" pitchFamily="2" charset="-78"/>
              </a:rPr>
              <a:t> </a:t>
            </a:r>
            <a:r>
              <a:rPr lang="fa-IR" sz="2400" b="1" dirty="0" smtClean="0">
                <a:cs typeface="B Mitra" panose="00000400000000000000" pitchFamily="2" charset="-78"/>
              </a:rPr>
              <a:t>حدود 70 درصد کشورها تا کنون حداقل یکبار گزارش دهی به </a:t>
            </a:r>
            <a:r>
              <a:rPr lang="en-US" sz="2400" b="1" dirty="0" smtClean="0">
                <a:cs typeface="B Mitra" panose="00000400000000000000" pitchFamily="2" charset="-78"/>
              </a:rPr>
              <a:t>WHO</a:t>
            </a:r>
            <a:r>
              <a:rPr lang="fa-IR" sz="2400" b="1" dirty="0" smtClean="0">
                <a:cs typeface="B Mitra" panose="00000400000000000000" pitchFamily="2" charset="-78"/>
              </a:rPr>
              <a:t> داشته اند.</a:t>
            </a:r>
          </a:p>
          <a:p>
            <a:pPr marL="0" indent="0">
              <a:buNone/>
              <a:defRPr/>
            </a:pPr>
            <a:endParaRPr lang="en-US" sz="2400" b="1" dirty="0" smtClean="0">
              <a:cs typeface="B Mitra" panose="00000400000000000000" pitchFamily="2" charset="-78"/>
            </a:endParaRPr>
          </a:p>
          <a:p>
            <a:pPr marL="0" indent="0">
              <a:buFont typeface="Arial" charset="0"/>
              <a:buNone/>
              <a:defRPr/>
            </a:pPr>
            <a:endParaRPr lang="en-US" dirty="0" smtClean="0">
              <a:cs typeface="B Mitra" panose="00000400000000000000" pitchFamily="2" charset="-78"/>
            </a:endParaRPr>
          </a:p>
        </p:txBody>
      </p:sp>
      <p:sp>
        <p:nvSpPr>
          <p:cNvPr id="28675" name="Slide Number Placeholder 4"/>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4" tIns="45712" rIns="91424" bIns="45712"/>
          <a:lstStyle>
            <a:lvl1pPr>
              <a:spcBef>
                <a:spcPct val="20000"/>
              </a:spcBef>
              <a:buFont typeface="Arial" panose="020B0604020202020204" pitchFamily="34" charset="0"/>
              <a:buChar char="•"/>
              <a:defRPr sz="3200">
                <a:solidFill>
                  <a:srgbClr val="10253F"/>
                </a:solidFill>
                <a:latin typeface="Arial Narrow" panose="020B0606020202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10253F"/>
                </a:solidFill>
                <a:latin typeface="Arial Narrow" panose="020B0606020202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10253F"/>
                </a:solidFill>
                <a:latin typeface="Arial Narrow" panose="020B0606020202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9pPr>
          </a:lstStyle>
          <a:p>
            <a:pPr>
              <a:spcBef>
                <a:spcPct val="0"/>
              </a:spcBef>
              <a:buFontTx/>
              <a:buNone/>
            </a:pPr>
            <a:fld id="{5733BB9F-1556-4692-B9AC-8C9D7B6F0027}" type="slidenum">
              <a:rPr lang="fr-FR" altLang="en-US" sz="1200">
                <a:solidFill>
                  <a:srgbClr val="898989"/>
                </a:solidFill>
              </a:rPr>
              <a:pPr>
                <a:spcBef>
                  <a:spcPct val="0"/>
                </a:spcBef>
                <a:buFontTx/>
                <a:buNone/>
              </a:pPr>
              <a:t>11</a:t>
            </a:fld>
            <a:endParaRPr lang="fr-FR" altLang="en-US" sz="1200">
              <a:solidFill>
                <a:srgbClr val="898989"/>
              </a:solidFill>
            </a:endParaRPr>
          </a:p>
        </p:txBody>
      </p:sp>
      <p:sp>
        <p:nvSpPr>
          <p:cNvPr id="28676" name="Rectangle 3"/>
          <p:cNvSpPr>
            <a:spLocks noChangeArrowheads="1"/>
          </p:cNvSpPr>
          <p:nvPr/>
        </p:nvSpPr>
        <p:spPr bwMode="auto">
          <a:xfrm>
            <a:off x="1066800" y="336550"/>
            <a:ext cx="6629400" cy="758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0147" tIns="40074" rIns="80147" bIns="40074">
            <a:spAutoFit/>
          </a:bodyPr>
          <a:lstStyle>
            <a:lvl1pPr>
              <a:spcBef>
                <a:spcPct val="20000"/>
              </a:spcBef>
              <a:buFont typeface="Arial" panose="020B0604020202020204" pitchFamily="34" charset="0"/>
              <a:buChar char="•"/>
              <a:defRPr sz="3200">
                <a:solidFill>
                  <a:srgbClr val="10253F"/>
                </a:solidFill>
                <a:latin typeface="Arial Narrow" panose="020B0606020202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10253F"/>
                </a:solidFill>
                <a:latin typeface="Arial Narrow" panose="020B0606020202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10253F"/>
                </a:solidFill>
                <a:latin typeface="Arial Narrow" panose="020B0606020202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9pPr>
          </a:lstStyle>
          <a:p>
            <a:pPr algn="ctr" rtl="1" eaLnBrk="1" hangingPunct="1">
              <a:spcBef>
                <a:spcPct val="0"/>
              </a:spcBef>
              <a:buFontTx/>
              <a:buNone/>
            </a:pPr>
            <a:r>
              <a:rPr lang="fa-IR" altLang="en-US" sz="4400" b="1" dirty="0" smtClean="0">
                <a:solidFill>
                  <a:schemeClr val="tx1"/>
                </a:solidFill>
                <a:effectLst>
                  <a:outerShdw blurRad="38100" dist="38100" dir="2700000" algn="tl">
                    <a:srgbClr val="000000">
                      <a:alpha val="43137"/>
                    </a:srgbClr>
                  </a:outerShdw>
                </a:effectLst>
                <a:cs typeface="B Titr" panose="00000700000000000000" pitchFamily="2" charset="-78"/>
              </a:rPr>
              <a:t>پیش از </a:t>
            </a:r>
            <a:r>
              <a:rPr lang="en-US" altLang="en-US" sz="4400" b="1" dirty="0" smtClean="0">
                <a:solidFill>
                  <a:schemeClr val="tx1"/>
                </a:solidFill>
                <a:effectLst>
                  <a:outerShdw blurRad="38100" dist="38100" dir="2700000" algn="tl">
                    <a:srgbClr val="000000">
                      <a:alpha val="43137"/>
                    </a:srgbClr>
                  </a:outerShdw>
                </a:effectLst>
                <a:cs typeface="B Titr" panose="00000700000000000000" pitchFamily="2" charset="-78"/>
              </a:rPr>
              <a:t> IHR-MEF </a:t>
            </a:r>
            <a:endParaRPr lang="en-US" altLang="en-US" sz="4400" b="1" dirty="0">
              <a:solidFill>
                <a:schemeClr val="tx1"/>
              </a:solidFill>
              <a:effectLst>
                <a:outerShdw blurRad="38100" dist="38100" dir="2700000" algn="tl">
                  <a:srgbClr val="000000">
                    <a:alpha val="43137"/>
                  </a:srgbClr>
                </a:outerShdw>
              </a:effectLst>
              <a:cs typeface="B Titr" panose="00000700000000000000" pitchFamily="2" charset="-7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GB"/>
          </a:p>
        </p:txBody>
      </p:sp>
      <p:sp>
        <p:nvSpPr>
          <p:cNvPr id="30724" name="Content Placeholder 2"/>
          <p:cNvSpPr>
            <a:spLocks noGrp="1"/>
          </p:cNvSpPr>
          <p:nvPr>
            <p:ph idx="1"/>
          </p:nvPr>
        </p:nvSpPr>
        <p:spPr/>
        <p:txBody>
          <a:bodyPr/>
          <a:lstStyle/>
          <a:p>
            <a:endParaRPr lang="en-US" altLang="en-US" smtClean="0"/>
          </a:p>
        </p:txBody>
      </p:sp>
      <p:sp>
        <p:nvSpPr>
          <p:cNvPr id="30723" name="Slide Number Placeholder 4"/>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4" tIns="45712" rIns="91424" bIns="45712"/>
          <a:lstStyle>
            <a:lvl1pPr>
              <a:spcBef>
                <a:spcPct val="20000"/>
              </a:spcBef>
              <a:buFont typeface="Arial" panose="020B0604020202020204" pitchFamily="34" charset="0"/>
              <a:buChar char="•"/>
              <a:defRPr sz="3200">
                <a:solidFill>
                  <a:srgbClr val="10253F"/>
                </a:solidFill>
                <a:latin typeface="Arial Narrow" panose="020B0606020202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10253F"/>
                </a:solidFill>
                <a:latin typeface="Arial Narrow" panose="020B0606020202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10253F"/>
                </a:solidFill>
                <a:latin typeface="Arial Narrow" panose="020B0606020202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9pPr>
          </a:lstStyle>
          <a:p>
            <a:pPr>
              <a:spcBef>
                <a:spcPct val="0"/>
              </a:spcBef>
              <a:buFontTx/>
              <a:buNone/>
            </a:pPr>
            <a:fld id="{9D414A3F-76FC-48EB-B913-6B8C0AD22E58}" type="slidenum">
              <a:rPr lang="fr-FR" altLang="en-US" sz="1200">
                <a:solidFill>
                  <a:srgbClr val="898989"/>
                </a:solidFill>
                <a:latin typeface="Calibri" panose="020F0502020204030204" pitchFamily="34" charset="0"/>
              </a:rPr>
              <a:pPr>
                <a:spcBef>
                  <a:spcPct val="0"/>
                </a:spcBef>
                <a:buFontTx/>
                <a:buNone/>
              </a:pPr>
              <a:t>12</a:t>
            </a:fld>
            <a:endParaRPr lang="fr-FR" altLang="en-US" sz="1200">
              <a:solidFill>
                <a:srgbClr val="898989"/>
              </a:solidFill>
              <a:latin typeface="Calibri" panose="020F0502020204030204" pitchFamily="34" charset="0"/>
            </a:endParaRPr>
          </a:p>
        </p:txBody>
      </p:sp>
      <p:sp>
        <p:nvSpPr>
          <p:cNvPr id="30725" name="AutoShape 2" descr="http://www.who.int/gho/ihr/ihr_001.jpg?ua=1"/>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4" tIns="45712" rIns="91424" bIns="45712"/>
          <a:lstStyle>
            <a:lvl1pPr>
              <a:spcBef>
                <a:spcPct val="20000"/>
              </a:spcBef>
              <a:buFont typeface="Arial" panose="020B0604020202020204" pitchFamily="34" charset="0"/>
              <a:buChar char="•"/>
              <a:defRPr sz="3200">
                <a:solidFill>
                  <a:srgbClr val="10253F"/>
                </a:solidFill>
                <a:latin typeface="Arial Narrow" panose="020B0606020202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10253F"/>
                </a:solidFill>
                <a:latin typeface="Arial Narrow" panose="020B0606020202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10253F"/>
                </a:solidFill>
                <a:latin typeface="Arial Narrow" panose="020B0606020202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latin typeface="Calibri" panose="020F0502020204030204" pitchFamily="34" charset="0"/>
            </a:endParaRPr>
          </a:p>
        </p:txBody>
      </p:sp>
      <p:pic>
        <p:nvPicPr>
          <p:cNvPr id="30726"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7938"/>
            <a:ext cx="9144000" cy="64023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GB"/>
          </a:p>
        </p:txBody>
      </p:sp>
      <p:pic>
        <p:nvPicPr>
          <p:cNvPr id="32771" name="Content Placeholder 5"/>
          <p:cNvPicPr>
            <a:picLocks noGrp="1" noChangeAspect="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85725" y="-225425"/>
            <a:ext cx="9315450" cy="6858000"/>
          </a:xfrm>
        </p:spPr>
      </p:pic>
      <p:sp>
        <p:nvSpPr>
          <p:cNvPr id="32772" name="Slide Number Placeholder 4"/>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4" tIns="45712" rIns="91424" bIns="45712"/>
          <a:lstStyle>
            <a:lvl1pPr>
              <a:spcBef>
                <a:spcPct val="20000"/>
              </a:spcBef>
              <a:buFont typeface="Arial" panose="020B0604020202020204" pitchFamily="34" charset="0"/>
              <a:buChar char="•"/>
              <a:defRPr sz="3200">
                <a:solidFill>
                  <a:srgbClr val="10253F"/>
                </a:solidFill>
                <a:latin typeface="Arial Narrow" panose="020B0606020202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10253F"/>
                </a:solidFill>
                <a:latin typeface="Arial Narrow" panose="020B0606020202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10253F"/>
                </a:solidFill>
                <a:latin typeface="Arial Narrow" panose="020B0606020202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9pPr>
          </a:lstStyle>
          <a:p>
            <a:pPr>
              <a:spcBef>
                <a:spcPct val="0"/>
              </a:spcBef>
              <a:buFontTx/>
              <a:buNone/>
            </a:pPr>
            <a:fld id="{BA0F74AE-5FB0-455E-9959-928F4B01A1A1}" type="slidenum">
              <a:rPr lang="fr-FR" altLang="en-US" sz="1200">
                <a:solidFill>
                  <a:srgbClr val="898989"/>
                </a:solidFill>
                <a:latin typeface="Calibri" panose="020F0502020204030204" pitchFamily="34" charset="0"/>
              </a:rPr>
              <a:pPr>
                <a:spcBef>
                  <a:spcPct val="0"/>
                </a:spcBef>
                <a:buFontTx/>
                <a:buNone/>
              </a:pPr>
              <a:t>13</a:t>
            </a:fld>
            <a:endParaRPr lang="fr-FR" altLang="en-US" sz="1200">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82" y="381000"/>
            <a:ext cx="7543800" cy="899161"/>
          </a:xfrm>
        </p:spPr>
        <p:txBody>
          <a:bodyPr/>
          <a:lstStyle/>
          <a:p>
            <a:pPr algn="ctr">
              <a:defRPr/>
            </a:pPr>
            <a:r>
              <a:rPr lang="en-US" b="1" dirty="0" smtClean="0">
                <a:effectLst>
                  <a:outerShdw blurRad="38100" dist="38100" dir="2700000" algn="tl">
                    <a:srgbClr val="000000">
                      <a:alpha val="43137"/>
                    </a:srgbClr>
                  </a:outerShdw>
                </a:effectLst>
                <a:cs typeface="B Titr" panose="00000700000000000000" pitchFamily="2" charset="-78"/>
              </a:rPr>
              <a:t>Self Assessment (Iran)</a:t>
            </a:r>
            <a:endParaRPr lang="fa-IR" b="1" dirty="0">
              <a:effectLst>
                <a:outerShdw blurRad="38100" dist="38100" dir="2700000" algn="tl">
                  <a:srgbClr val="000000">
                    <a:alpha val="43137"/>
                  </a:srgbClr>
                </a:outerShdw>
              </a:effectLst>
              <a:cs typeface="B Titr" panose="00000700000000000000" pitchFamily="2" charset="-78"/>
            </a:endParaRPr>
          </a:p>
        </p:txBody>
      </p:sp>
      <p:pic>
        <p:nvPicPr>
          <p:cNvPr id="20483"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37767" y="1447800"/>
            <a:ext cx="8239029" cy="4588827"/>
          </a:xfrm>
        </p:spPr>
      </p:pic>
    </p:spTree>
    <p:extLst>
      <p:ext uri="{BB962C8B-B14F-4D97-AF65-F5344CB8AC3E}">
        <p14:creationId xmlns:p14="http://schemas.microsoft.com/office/powerpoint/2010/main" xmlns="" val="18522756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itle 1"/>
          <p:cNvSpPr>
            <a:spLocks noGrp="1"/>
          </p:cNvSpPr>
          <p:nvPr>
            <p:ph type="title"/>
          </p:nvPr>
        </p:nvSpPr>
        <p:spPr>
          <a:xfrm>
            <a:off x="908816" y="-114082"/>
            <a:ext cx="7543800" cy="1450757"/>
          </a:xfrm>
        </p:spPr>
        <p:txBody>
          <a:bodyPr/>
          <a:lstStyle/>
          <a:p>
            <a:pPr algn="ctr"/>
            <a:r>
              <a:rPr lang="fa-IR" altLang="en-US" sz="4400" dirty="0" smtClean="0">
                <a:solidFill>
                  <a:srgbClr val="002060"/>
                </a:solidFill>
                <a:effectLst>
                  <a:outerShdw blurRad="38100" dist="38100" dir="2700000" algn="tl">
                    <a:srgbClr val="000000">
                      <a:alpha val="43137"/>
                    </a:srgbClr>
                  </a:outerShdw>
                </a:effectLst>
                <a:cs typeface="B Titr" panose="00000700000000000000" pitchFamily="2" charset="-78"/>
              </a:rPr>
              <a:t>چهارچوب پایش و ارزیابی </a:t>
            </a:r>
            <a:r>
              <a:rPr lang="en-US" altLang="en-US" b="1" dirty="0" smtClean="0">
                <a:solidFill>
                  <a:srgbClr val="002060"/>
                </a:solidFill>
                <a:effectLst>
                  <a:outerShdw blurRad="38100" dist="38100" dir="2700000" algn="tl">
                    <a:srgbClr val="000000">
                      <a:alpha val="43137"/>
                    </a:srgbClr>
                  </a:outerShdw>
                </a:effectLst>
                <a:cs typeface="B Titr" panose="00000700000000000000" pitchFamily="2" charset="-78"/>
              </a:rPr>
              <a:t>IHR</a:t>
            </a:r>
          </a:p>
        </p:txBody>
      </p:sp>
      <p:sp>
        <p:nvSpPr>
          <p:cNvPr id="3" name="Content Placeholder 2"/>
          <p:cNvSpPr>
            <a:spLocks noGrp="1"/>
          </p:cNvSpPr>
          <p:nvPr>
            <p:ph idx="1"/>
          </p:nvPr>
        </p:nvSpPr>
        <p:spPr>
          <a:xfrm>
            <a:off x="364906" y="1336675"/>
            <a:ext cx="8229600" cy="4835525"/>
          </a:xfrm>
        </p:spPr>
        <p:txBody>
          <a:bodyPr>
            <a:noAutofit/>
          </a:bodyPr>
          <a:lstStyle/>
          <a:p>
            <a:pPr algn="r">
              <a:lnSpc>
                <a:spcPct val="120000"/>
              </a:lnSpc>
              <a:buFont typeface="Wingdings" panose="05000000000000000000" pitchFamily="2" charset="2"/>
              <a:buChar char="v"/>
              <a:defRPr/>
            </a:pPr>
            <a:endParaRPr lang="fa-IR" sz="2400" dirty="0" smtClean="0">
              <a:cs typeface="B Mitra" panose="00000400000000000000" pitchFamily="2" charset="-78"/>
            </a:endParaRPr>
          </a:p>
          <a:p>
            <a:pPr algn="r">
              <a:lnSpc>
                <a:spcPct val="120000"/>
              </a:lnSpc>
              <a:buFont typeface="Wingdings" panose="05000000000000000000" pitchFamily="2" charset="2"/>
              <a:buChar char="v"/>
              <a:defRPr/>
            </a:pPr>
            <a:r>
              <a:rPr lang="fa-IR" sz="2400" dirty="0" smtClean="0">
                <a:cs typeface="B Mitra" panose="00000400000000000000" pitchFamily="2" charset="-78"/>
              </a:rPr>
              <a:t>بر اساس ماده 54 </a:t>
            </a:r>
            <a:r>
              <a:rPr lang="en-US" sz="2400" dirty="0" smtClean="0">
                <a:cs typeface="B Mitra" panose="00000400000000000000" pitchFamily="2" charset="-78"/>
              </a:rPr>
              <a:t>IHR</a:t>
            </a:r>
            <a:r>
              <a:rPr lang="fa-IR" sz="2400" dirty="0" smtClean="0">
                <a:cs typeface="B Mitra" panose="00000400000000000000" pitchFamily="2" charset="-78"/>
              </a:rPr>
              <a:t> و بیانیه شماره </a:t>
            </a:r>
            <a:r>
              <a:rPr lang="en-US" sz="2400" dirty="0" smtClean="0">
                <a:cs typeface="B Mitra" panose="00000400000000000000" pitchFamily="2" charset="-78"/>
              </a:rPr>
              <a:t>WHA61.2</a:t>
            </a:r>
            <a:r>
              <a:rPr lang="fa-IR" sz="2400" dirty="0" smtClean="0">
                <a:cs typeface="B Mitra" panose="00000400000000000000" pitchFamily="2" charset="-78"/>
              </a:rPr>
              <a:t> کشورهای عضو باید در نشست سالانه سازمان جهانی بهداشت گزارش نمایند.</a:t>
            </a:r>
          </a:p>
          <a:p>
            <a:pPr algn="r">
              <a:lnSpc>
                <a:spcPct val="120000"/>
              </a:lnSpc>
              <a:buFont typeface="Wingdings" panose="05000000000000000000" pitchFamily="2" charset="2"/>
              <a:buChar char="v"/>
              <a:defRPr/>
            </a:pPr>
            <a:r>
              <a:rPr lang="fa-IR" sz="2400" dirty="0" smtClean="0">
                <a:cs typeface="B Mitra" panose="00000400000000000000" pitchFamily="2" charset="-78"/>
              </a:rPr>
              <a:t>کشورهای عضو باید بر اساس پرسشنامه های پایش اجرای مقررات بهداشتی بین المللی به مجمع عمومی سازمان جهانی بهداشت گزارش نمایند.</a:t>
            </a:r>
          </a:p>
          <a:p>
            <a:pPr algn="r">
              <a:lnSpc>
                <a:spcPct val="120000"/>
              </a:lnSpc>
              <a:buFont typeface="Wingdings" panose="05000000000000000000" pitchFamily="2" charset="2"/>
              <a:buChar char="v"/>
              <a:defRPr/>
            </a:pPr>
            <a:r>
              <a:rPr lang="fa-IR" sz="2400" dirty="0" smtClean="0">
                <a:cs typeface="B Mitra" panose="00000400000000000000" pitchFamily="2" charset="-78"/>
              </a:rPr>
              <a:t>بر اساس این گزارش دهی کشورهای عضو باید برنامه عملیاتی برای اجرایی کردن ظرفیت های مقررات بهداشتی بین المللی ارائه دهند.</a:t>
            </a:r>
            <a:endParaRPr lang="en-US" sz="2400" dirty="0" smtClean="0">
              <a:cs typeface="B Mitra" panose="00000400000000000000" pitchFamily="2" charset="-78"/>
            </a:endParaRPr>
          </a:p>
          <a:p>
            <a:pPr algn="l" rtl="0">
              <a:lnSpc>
                <a:spcPct val="120000"/>
              </a:lnSpc>
              <a:buFont typeface="Arial" charset="0"/>
              <a:buChar char="•"/>
              <a:defRPr/>
            </a:pPr>
            <a:r>
              <a:rPr lang="en-GB" sz="1800" dirty="0" smtClean="0">
                <a:cs typeface="B Mitra" panose="00000400000000000000" pitchFamily="2" charset="-78"/>
              </a:rPr>
              <a:t>WHO published the information based on these reporting in WHO – Global Health </a:t>
            </a:r>
            <a:r>
              <a:rPr lang="en-GB" sz="1800" dirty="0">
                <a:cs typeface="B Mitra" panose="00000400000000000000" pitchFamily="2" charset="-78"/>
              </a:rPr>
              <a:t>Observatory (</a:t>
            </a:r>
            <a:r>
              <a:rPr lang="en-GB" sz="1800" dirty="0">
                <a:cs typeface="B Mitra" panose="00000400000000000000" pitchFamily="2" charset="-78"/>
                <a:hlinkClick r:id="rId3"/>
              </a:rPr>
              <a:t>http://www.who.int/gho/ihr/en</a:t>
            </a:r>
            <a:r>
              <a:rPr lang="en-GB" sz="1800" dirty="0" smtClean="0">
                <a:cs typeface="B Mitra" panose="00000400000000000000" pitchFamily="2" charset="-78"/>
                <a:hlinkClick r:id="rId3"/>
              </a:rPr>
              <a:t>/</a:t>
            </a:r>
            <a:r>
              <a:rPr lang="en-GB" sz="1800" dirty="0" smtClean="0">
                <a:cs typeface="B Mitra" panose="00000400000000000000" pitchFamily="2" charset="-78"/>
              </a:rPr>
              <a:t> )</a:t>
            </a:r>
            <a:endParaRPr lang="en-US" sz="1800" dirty="0">
              <a:cs typeface="B Mitra" panose="00000400000000000000" pitchFamily="2" charset="-78"/>
            </a:endParaRPr>
          </a:p>
        </p:txBody>
      </p:sp>
      <p:sp>
        <p:nvSpPr>
          <p:cNvPr id="34819" name="Slide Number Placeholder 4"/>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4" tIns="45712" rIns="91424" bIns="45712"/>
          <a:lstStyle>
            <a:lvl1pPr>
              <a:spcBef>
                <a:spcPct val="20000"/>
              </a:spcBef>
              <a:buFont typeface="Arial" panose="020B0604020202020204" pitchFamily="34" charset="0"/>
              <a:buChar char="•"/>
              <a:defRPr sz="3200">
                <a:solidFill>
                  <a:srgbClr val="10253F"/>
                </a:solidFill>
                <a:latin typeface="Arial Narrow" panose="020B0606020202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10253F"/>
                </a:solidFill>
                <a:latin typeface="Arial Narrow" panose="020B0606020202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10253F"/>
                </a:solidFill>
                <a:latin typeface="Arial Narrow" panose="020B0606020202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9pPr>
          </a:lstStyle>
          <a:p>
            <a:pPr>
              <a:spcBef>
                <a:spcPct val="0"/>
              </a:spcBef>
              <a:buFontTx/>
              <a:buNone/>
            </a:pPr>
            <a:fld id="{4B0ECCCF-1DFB-49CB-AB70-5C485622A7F3}" type="slidenum">
              <a:rPr lang="fr-FR" altLang="en-US" sz="1200">
                <a:solidFill>
                  <a:srgbClr val="898989"/>
                </a:solidFill>
                <a:latin typeface="Calibri" panose="020F0502020204030204" pitchFamily="34" charset="0"/>
              </a:rPr>
              <a:pPr>
                <a:spcBef>
                  <a:spcPct val="0"/>
                </a:spcBef>
                <a:buFontTx/>
                <a:buNone/>
              </a:pPr>
              <a:t>15</a:t>
            </a:fld>
            <a:endParaRPr lang="fr-FR" altLang="en-US" sz="1200">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a:xfrm>
            <a:off x="3943350" y="1600200"/>
            <a:ext cx="4743450" cy="4221163"/>
          </a:xfrm>
        </p:spPr>
        <p:txBody>
          <a:bodyPr>
            <a:normAutofit/>
          </a:bodyPr>
          <a:lstStyle/>
          <a:p>
            <a:endParaRPr lang="en-US" altLang="en-US" sz="2400" dirty="0" smtClean="0"/>
          </a:p>
          <a:p>
            <a:pPr>
              <a:buFont typeface="Wingdings" panose="05000000000000000000" pitchFamily="2" charset="2"/>
              <a:buChar char="v"/>
            </a:pPr>
            <a:r>
              <a:rPr lang="fa-IR" altLang="en-US" sz="2400" dirty="0" smtClean="0">
                <a:cs typeface="B Mitra" panose="00000400000000000000" pitchFamily="2" charset="-78"/>
              </a:rPr>
              <a:t>گزارش دهی سالیانه بر اساس ابزار گزارش خودارزیابی  اجرای مقررات بهداشتی بین المللی (2018)</a:t>
            </a:r>
          </a:p>
          <a:p>
            <a:pPr>
              <a:buFont typeface="Wingdings" panose="05000000000000000000" pitchFamily="2" charset="2"/>
              <a:buChar char="v"/>
            </a:pPr>
            <a:endParaRPr lang="fa-IR" altLang="en-US" sz="2400" dirty="0" smtClean="0">
              <a:cs typeface="B Mitra" panose="00000400000000000000" pitchFamily="2" charset="-78"/>
            </a:endParaRPr>
          </a:p>
          <a:p>
            <a:pPr>
              <a:buFont typeface="Wingdings" panose="05000000000000000000" pitchFamily="2" charset="2"/>
              <a:buChar char="v"/>
            </a:pPr>
            <a:r>
              <a:rPr lang="fa-IR" altLang="en-US" sz="2400" dirty="0" smtClean="0">
                <a:cs typeface="B Mitra" panose="00000400000000000000" pitchFamily="2" charset="-78"/>
              </a:rPr>
              <a:t>این فرآیند باید با همکاری متخصصین ملی و توسط مرجع ملی مقررات بهداشت بین المللی صورت پذیرد.</a:t>
            </a:r>
          </a:p>
          <a:p>
            <a:pPr marL="0" indent="0">
              <a:buNone/>
            </a:pPr>
            <a:endParaRPr lang="en-US" altLang="en-US" sz="2400" dirty="0" smtClean="0">
              <a:cs typeface="B Mitra" panose="00000400000000000000" pitchFamily="2" charset="-78"/>
            </a:endParaRPr>
          </a:p>
        </p:txBody>
      </p:sp>
      <p:sp>
        <p:nvSpPr>
          <p:cNvPr id="36867" name="Slide Number Placeholder 4"/>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4" tIns="45712" rIns="91424" bIns="45712"/>
          <a:lstStyle>
            <a:lvl1pPr>
              <a:spcBef>
                <a:spcPct val="20000"/>
              </a:spcBef>
              <a:buFont typeface="Arial" panose="020B0604020202020204" pitchFamily="34" charset="0"/>
              <a:buChar char="•"/>
              <a:defRPr sz="3200">
                <a:solidFill>
                  <a:srgbClr val="10253F"/>
                </a:solidFill>
                <a:latin typeface="Arial Narrow" panose="020B0606020202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10253F"/>
                </a:solidFill>
                <a:latin typeface="Arial Narrow" panose="020B0606020202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10253F"/>
                </a:solidFill>
                <a:latin typeface="Arial Narrow" panose="020B0606020202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9pPr>
          </a:lstStyle>
          <a:p>
            <a:pPr>
              <a:spcBef>
                <a:spcPct val="0"/>
              </a:spcBef>
              <a:buFontTx/>
              <a:buNone/>
            </a:pPr>
            <a:fld id="{1D48EE37-A672-45EB-8285-5A45FBAD9281}" type="slidenum">
              <a:rPr lang="fr-FR" altLang="en-US" sz="1200">
                <a:solidFill>
                  <a:srgbClr val="898989"/>
                </a:solidFill>
              </a:rPr>
              <a:pPr>
                <a:spcBef>
                  <a:spcPct val="0"/>
                </a:spcBef>
                <a:buFontTx/>
                <a:buNone/>
              </a:pPr>
              <a:t>16</a:t>
            </a:fld>
            <a:endParaRPr lang="fr-FR" altLang="en-US" sz="1200">
              <a:solidFill>
                <a:srgbClr val="898989"/>
              </a:solidFill>
            </a:endParaRPr>
          </a:p>
        </p:txBody>
      </p:sp>
      <p:sp>
        <p:nvSpPr>
          <p:cNvPr id="36868" name="Rectangle 1"/>
          <p:cNvSpPr>
            <a:spLocks noChangeArrowheads="1"/>
          </p:cNvSpPr>
          <p:nvPr/>
        </p:nvSpPr>
        <p:spPr bwMode="auto">
          <a:xfrm>
            <a:off x="2473325" y="284163"/>
            <a:ext cx="4124483" cy="758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0147" tIns="40074" rIns="80147" bIns="40074">
            <a:spAutoFit/>
          </a:bodyPr>
          <a:lstStyle>
            <a:lvl1pPr>
              <a:spcBef>
                <a:spcPct val="20000"/>
              </a:spcBef>
              <a:buFont typeface="Arial" panose="020B0604020202020204" pitchFamily="34" charset="0"/>
              <a:buChar char="•"/>
              <a:defRPr sz="3200">
                <a:solidFill>
                  <a:srgbClr val="10253F"/>
                </a:solidFill>
                <a:latin typeface="Arial Narrow" panose="020B0606020202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10253F"/>
                </a:solidFill>
                <a:latin typeface="Arial Narrow" panose="020B0606020202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10253F"/>
                </a:solidFill>
                <a:latin typeface="Arial Narrow" panose="020B0606020202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9pPr>
          </a:lstStyle>
          <a:p>
            <a:pPr eaLnBrk="1" hangingPunct="1">
              <a:spcBef>
                <a:spcPct val="0"/>
              </a:spcBef>
              <a:buFontTx/>
              <a:buNone/>
            </a:pPr>
            <a:r>
              <a:rPr lang="fa-IR" altLang="en-US" sz="4400" b="1" dirty="0" smtClean="0">
                <a:solidFill>
                  <a:schemeClr val="tx1"/>
                </a:solidFill>
                <a:effectLst>
                  <a:outerShdw blurRad="38100" dist="38100" dir="2700000" algn="tl">
                    <a:srgbClr val="000000">
                      <a:alpha val="43137"/>
                    </a:srgbClr>
                  </a:outerShdw>
                </a:effectLst>
                <a:cs typeface="B Titr" panose="00000700000000000000" pitchFamily="2" charset="-78"/>
              </a:rPr>
              <a:t>گزارش دهی سالیانه</a:t>
            </a:r>
            <a:endParaRPr lang="en-US" altLang="en-US" sz="4400" b="1" dirty="0">
              <a:solidFill>
                <a:schemeClr val="tx1"/>
              </a:solidFill>
              <a:effectLst>
                <a:outerShdw blurRad="38100" dist="38100" dir="2700000" algn="tl">
                  <a:srgbClr val="000000">
                    <a:alpha val="43137"/>
                  </a:srgbClr>
                </a:outerShdw>
              </a:effectLst>
              <a:cs typeface="B Titr" panose="00000700000000000000" pitchFamily="2" charset="-78"/>
            </a:endParaRPr>
          </a:p>
        </p:txBody>
      </p:sp>
      <p:pic>
        <p:nvPicPr>
          <p:cNvPr id="2" name="Picture 1"/>
          <p:cNvPicPr>
            <a:picLocks noChangeAspect="1"/>
          </p:cNvPicPr>
          <p:nvPr/>
        </p:nvPicPr>
        <p:blipFill>
          <a:blip r:embed="rId3"/>
          <a:stretch>
            <a:fillRect/>
          </a:stretch>
        </p:blipFill>
        <p:spPr>
          <a:xfrm>
            <a:off x="0" y="1403350"/>
            <a:ext cx="3505200" cy="49530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41838" y="2460625"/>
            <a:ext cx="4602162" cy="3132138"/>
          </a:xfrm>
          <a:prstGeom prst="rect">
            <a:avLst/>
          </a:prstGeom>
        </p:spPr>
        <p:txBody>
          <a:bodyPr lIns="91376" tIns="45688" rIns="91376" bIns="45688"/>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rtl="1">
              <a:defRPr/>
            </a:pPr>
            <a:r>
              <a:rPr lang="fa-IR" sz="2400" b="1" dirty="0">
                <a:solidFill>
                  <a:srgbClr val="C00000"/>
                </a:solidFill>
                <a:cs typeface="B Titr" panose="00000700000000000000" pitchFamily="2" charset="-78"/>
              </a:rPr>
              <a:t>توصیه شماره </a:t>
            </a:r>
            <a:r>
              <a:rPr lang="fa-IR" sz="2400" b="1" dirty="0" smtClean="0">
                <a:solidFill>
                  <a:srgbClr val="C00000"/>
                </a:solidFill>
                <a:cs typeface="B Titr" panose="00000700000000000000" pitchFamily="2" charset="-78"/>
              </a:rPr>
              <a:t> 7 کمیته بازنگری </a:t>
            </a:r>
            <a:r>
              <a:rPr lang="en-US" sz="2400" b="1" dirty="0" smtClean="0">
                <a:solidFill>
                  <a:srgbClr val="C00000"/>
                </a:solidFill>
                <a:cs typeface="B Titr" panose="00000700000000000000" pitchFamily="2" charset="-78"/>
              </a:rPr>
              <a:t>IHR</a:t>
            </a:r>
            <a:r>
              <a:rPr lang="fa-IR" sz="2400" b="1" dirty="0" smtClean="0">
                <a:solidFill>
                  <a:srgbClr val="C00000"/>
                </a:solidFill>
                <a:cs typeface="B Titr" panose="00000700000000000000" pitchFamily="2" charset="-78"/>
              </a:rPr>
              <a:t>:</a:t>
            </a:r>
            <a:endParaRPr lang="fa-IR" sz="2400" b="1" dirty="0">
              <a:solidFill>
                <a:srgbClr val="C00000"/>
              </a:solidFill>
              <a:cs typeface="B Titr" panose="00000700000000000000" pitchFamily="2" charset="-78"/>
            </a:endParaRPr>
          </a:p>
          <a:p>
            <a:pPr algn="just" rtl="1">
              <a:defRPr/>
            </a:pPr>
            <a:r>
              <a:rPr lang="fa-IR" sz="2400" b="1" dirty="0">
                <a:cs typeface="B Mitra" panose="00000400000000000000" pitchFamily="2" charset="-78"/>
              </a:rPr>
              <a:t>توصیه می شود سازمان جهانی بهداشت با بهره گیری از مکانیسم های مشورتی منطقه ای گزینه های جایگزین برای خودارزیابی را بررسی و ارائه کند، به نحویکه شامل خودارزیابی، داوری و ارزیابی خارجی داوطلبانه باشد. </a:t>
            </a:r>
            <a:endParaRPr lang="en-US" sz="2400" dirty="0">
              <a:cs typeface="B Mitra" panose="00000400000000000000" pitchFamily="2" charset="-78"/>
            </a:endParaRPr>
          </a:p>
          <a:p>
            <a:pPr>
              <a:lnSpc>
                <a:spcPct val="120000"/>
              </a:lnSpc>
              <a:spcBef>
                <a:spcPts val="0"/>
              </a:spcBef>
              <a:defRPr/>
            </a:pPr>
            <a:endParaRPr lang="en-US" sz="2400" dirty="0">
              <a:solidFill>
                <a:schemeClr val="bg1">
                  <a:lumMod val="75000"/>
                </a:schemeClr>
              </a:solidFill>
              <a:latin typeface="Arial Narrow" panose="020B0606020202030204" pitchFamily="34" charset="0"/>
            </a:endParaRPr>
          </a:p>
          <a:p>
            <a:pPr>
              <a:lnSpc>
                <a:spcPct val="120000"/>
              </a:lnSpc>
              <a:spcBef>
                <a:spcPts val="0"/>
              </a:spcBef>
              <a:defRPr/>
            </a:pPr>
            <a:endParaRPr lang="en-US" sz="2400" dirty="0">
              <a:solidFill>
                <a:schemeClr val="bg1">
                  <a:lumMod val="75000"/>
                </a:schemeClr>
              </a:solidFill>
              <a:latin typeface="Arial Narrow" panose="020B0606020202030204" pitchFamily="34" charset="0"/>
            </a:endParaRPr>
          </a:p>
        </p:txBody>
      </p:sp>
      <p:graphicFrame>
        <p:nvGraphicFramePr>
          <p:cNvPr id="8" name="Content Placeholder 3"/>
          <p:cNvGraphicFramePr>
            <a:graphicFrameLocks/>
          </p:cNvGraphicFramePr>
          <p:nvPr>
            <p:extLst>
              <p:ext uri="{D42A27DB-BD31-4B8C-83A1-F6EECF244321}">
                <p14:modId xmlns:p14="http://schemas.microsoft.com/office/powerpoint/2010/main" xmlns="" val="860326053"/>
              </p:ext>
            </p:extLst>
          </p:nvPr>
        </p:nvGraphicFramePr>
        <p:xfrm>
          <a:off x="190888" y="1812122"/>
          <a:ext cx="8701899" cy="4429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8917" name="Slide Number Placeholder 2"/>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4" tIns="45712" rIns="91424" bIns="45712"/>
          <a:lstStyle>
            <a:lvl1pPr>
              <a:spcBef>
                <a:spcPct val="20000"/>
              </a:spcBef>
              <a:buFont typeface="Arial" panose="020B0604020202020204" pitchFamily="34" charset="0"/>
              <a:buChar char="•"/>
              <a:defRPr sz="3200">
                <a:solidFill>
                  <a:srgbClr val="10253F"/>
                </a:solidFill>
                <a:latin typeface="Arial Narrow" panose="020B0606020202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10253F"/>
                </a:solidFill>
                <a:latin typeface="Arial Narrow" panose="020B0606020202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10253F"/>
                </a:solidFill>
                <a:latin typeface="Arial Narrow" panose="020B0606020202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9pPr>
          </a:lstStyle>
          <a:p>
            <a:pPr>
              <a:spcBef>
                <a:spcPct val="0"/>
              </a:spcBef>
              <a:buFontTx/>
              <a:buNone/>
            </a:pPr>
            <a:fld id="{22C9281E-8D3F-43CF-AFCC-1F38D8E944C7}" type="slidenum">
              <a:rPr lang="fr-FR" altLang="en-US" sz="1200">
                <a:solidFill>
                  <a:srgbClr val="898989"/>
                </a:solidFill>
                <a:latin typeface="Calibri" panose="020F0502020204030204" pitchFamily="34" charset="0"/>
              </a:rPr>
              <a:pPr>
                <a:spcBef>
                  <a:spcPct val="0"/>
                </a:spcBef>
                <a:buFontTx/>
                <a:buNone/>
              </a:pPr>
              <a:t>17</a:t>
            </a:fld>
            <a:endParaRPr lang="fr-FR" altLang="en-US" sz="1200">
              <a:solidFill>
                <a:srgbClr val="898989"/>
              </a:solidFill>
              <a:latin typeface="Calibri" panose="020F0502020204030204" pitchFamily="34" charset="0"/>
            </a:endParaRPr>
          </a:p>
        </p:txBody>
      </p:sp>
      <p:sp>
        <p:nvSpPr>
          <p:cNvPr id="38918" name="Rectangle 3"/>
          <p:cNvSpPr>
            <a:spLocks noChangeArrowheads="1"/>
          </p:cNvSpPr>
          <p:nvPr/>
        </p:nvSpPr>
        <p:spPr bwMode="auto">
          <a:xfrm>
            <a:off x="685800" y="685800"/>
            <a:ext cx="7326312" cy="634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0147" tIns="40074" rIns="80147" bIns="40074">
            <a:spAutoFit/>
          </a:bodyPr>
          <a:lstStyle>
            <a:lvl1pPr>
              <a:spcBef>
                <a:spcPct val="20000"/>
              </a:spcBef>
              <a:buFont typeface="Arial" panose="020B0604020202020204" pitchFamily="34" charset="0"/>
              <a:buChar char="•"/>
              <a:defRPr sz="3200">
                <a:solidFill>
                  <a:srgbClr val="10253F"/>
                </a:solidFill>
                <a:latin typeface="Arial Narrow" panose="020B0606020202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10253F"/>
                </a:solidFill>
                <a:latin typeface="Arial Narrow" panose="020B0606020202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10253F"/>
                </a:solidFill>
                <a:latin typeface="Arial Narrow" panose="020B0606020202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9pPr>
          </a:lstStyle>
          <a:p>
            <a:pPr algn="r" rtl="1" eaLnBrk="1" hangingPunct="1">
              <a:spcBef>
                <a:spcPct val="0"/>
              </a:spcBef>
              <a:buFontTx/>
              <a:buNone/>
            </a:pPr>
            <a:r>
              <a:rPr lang="fa-IR" altLang="en-US" b="1" dirty="0" smtClean="0">
                <a:solidFill>
                  <a:schemeClr val="tx1"/>
                </a:solidFill>
                <a:effectLst>
                  <a:outerShdw blurRad="38100" dist="38100" dir="2700000" algn="tl">
                    <a:srgbClr val="000000">
                      <a:alpha val="43137"/>
                    </a:srgbClr>
                  </a:outerShdw>
                </a:effectLst>
                <a:latin typeface="Calibri" panose="020F0502020204030204" pitchFamily="34" charset="0"/>
                <a:cs typeface="B Titr" panose="00000700000000000000" pitchFamily="2" charset="-78"/>
              </a:rPr>
              <a:t>ارزیابی مشترک خارجی </a:t>
            </a:r>
            <a:r>
              <a:rPr lang="en-US" altLang="en-US" sz="3600" b="1" dirty="0" smtClean="0">
                <a:solidFill>
                  <a:schemeClr val="tx1"/>
                </a:solidFill>
                <a:effectLst>
                  <a:outerShdw blurRad="38100" dist="38100" dir="2700000" algn="tl">
                    <a:srgbClr val="000000">
                      <a:alpha val="43137"/>
                    </a:srgbClr>
                  </a:outerShdw>
                </a:effectLst>
                <a:latin typeface="Calibri" panose="020F0502020204030204" pitchFamily="34" charset="0"/>
                <a:cs typeface="B Titr" panose="00000700000000000000" pitchFamily="2" charset="-78"/>
              </a:rPr>
              <a:t>JEE</a:t>
            </a:r>
            <a:endParaRPr lang="en-US" altLang="en-US" sz="3600" b="1" dirty="0">
              <a:solidFill>
                <a:schemeClr val="tx1"/>
              </a:solidFill>
              <a:effectLst>
                <a:outerShdw blurRad="38100" dist="38100" dir="2700000" algn="tl">
                  <a:srgbClr val="000000">
                    <a:alpha val="43137"/>
                  </a:srgbClr>
                </a:outerShdw>
              </a:effectLst>
              <a:latin typeface="Calibri" panose="020F0502020204030204" pitchFamily="34" charset="0"/>
              <a:cs typeface="B Titr" panose="00000700000000000000" pitchFamily="2" charset="-7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46050"/>
            <a:ext cx="8229600" cy="635000"/>
          </a:xfrm>
        </p:spPr>
        <p:txBody>
          <a:bodyPr>
            <a:normAutofit/>
          </a:bodyPr>
          <a:lstStyle/>
          <a:p>
            <a:pPr algn="ctr" rtl="0">
              <a:defRPr/>
            </a:pPr>
            <a:r>
              <a:rPr lang="fa-IR" sz="3600" b="1" dirty="0" smtClean="0">
                <a:effectLst>
                  <a:outerShdw blurRad="38100" dist="38100" dir="2700000" algn="tl">
                    <a:srgbClr val="000000">
                      <a:alpha val="43137"/>
                    </a:srgbClr>
                  </a:outerShdw>
                </a:effectLst>
                <a:cs typeface="B Titr" panose="00000700000000000000" pitchFamily="2" charset="-78"/>
              </a:rPr>
              <a:t>فرآیند انجام ارزیابی مشترک خارجی</a:t>
            </a:r>
            <a:endParaRPr lang="en-US" sz="3600" b="1" dirty="0">
              <a:effectLst>
                <a:outerShdw blurRad="38100" dist="38100" dir="2700000" algn="tl">
                  <a:srgbClr val="000000">
                    <a:alpha val="43137"/>
                  </a:srgbClr>
                </a:outerShdw>
              </a:effectLst>
              <a:cs typeface="B Titr" panose="00000700000000000000" pitchFamily="2" charset="-78"/>
            </a:endParaRPr>
          </a:p>
        </p:txBody>
      </p:sp>
      <p:grpSp>
        <p:nvGrpSpPr>
          <p:cNvPr id="21507" name="Group 2"/>
          <p:cNvGrpSpPr>
            <a:grpSpLocks/>
          </p:cNvGrpSpPr>
          <p:nvPr/>
        </p:nvGrpSpPr>
        <p:grpSpPr bwMode="auto">
          <a:xfrm>
            <a:off x="228600" y="841375"/>
            <a:ext cx="8915400" cy="5864225"/>
            <a:chOff x="1676912" y="82308"/>
            <a:chExt cx="6307363" cy="6623893"/>
          </a:xfrm>
        </p:grpSpPr>
        <p:sp>
          <p:nvSpPr>
            <p:cNvPr id="4" name="Parallelogram 3"/>
            <p:cNvSpPr/>
            <p:nvPr/>
          </p:nvSpPr>
          <p:spPr>
            <a:xfrm>
              <a:off x="1928488" y="234726"/>
              <a:ext cx="6055787" cy="905540"/>
            </a:xfrm>
            <a:prstGeom prst="parallelogram">
              <a:avLst/>
            </a:prstGeom>
            <a:solidFill>
              <a:srgbClr val="4F81BD">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eaLnBrk="1" fontAlgn="auto" hangingPunct="1">
                <a:spcBef>
                  <a:spcPts val="0"/>
                </a:spcBef>
                <a:spcAft>
                  <a:spcPts val="0"/>
                </a:spcAft>
                <a:defRPr/>
              </a:pPr>
              <a:endParaRPr lang="en-US" kern="0" dirty="0">
                <a:solidFill>
                  <a:prstClr val="white"/>
                </a:solidFill>
                <a:latin typeface="Calibri"/>
                <a:cs typeface="+mn-cs"/>
              </a:endParaRPr>
            </a:p>
          </p:txBody>
        </p:sp>
        <p:sp>
          <p:nvSpPr>
            <p:cNvPr id="5" name="Parallelogram 4"/>
            <p:cNvSpPr/>
            <p:nvPr/>
          </p:nvSpPr>
          <p:spPr>
            <a:xfrm>
              <a:off x="2504641" y="82308"/>
              <a:ext cx="5232550" cy="905541"/>
            </a:xfrm>
            <a:prstGeom prst="parallelogram">
              <a:avLst/>
            </a:prstGeom>
            <a:solidFill>
              <a:srgbClr val="4F81BD"/>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rtl="1" eaLnBrk="1" fontAlgn="auto" hangingPunct="1">
                <a:spcBef>
                  <a:spcPts val="0"/>
                </a:spcBef>
                <a:spcAft>
                  <a:spcPts val="0"/>
                </a:spcAft>
                <a:defRPr/>
              </a:pPr>
              <a:r>
                <a:rPr lang="fa-IR" sz="2000" b="1" kern="0" dirty="0" smtClean="0">
                  <a:solidFill>
                    <a:prstClr val="white"/>
                  </a:solidFill>
                  <a:latin typeface="Segoe UI Semibold" panose="020B0702040204020203" pitchFamily="34" charset="0"/>
                  <a:ea typeface="Segoe UI" panose="020B0502040204020203" pitchFamily="34" charset="0"/>
                  <a:cs typeface="B Mitra" panose="00000400000000000000" pitchFamily="2" charset="-78"/>
                </a:rPr>
                <a:t>اعلام آمادگی داوطلبنه کشور به </a:t>
              </a:r>
              <a:r>
                <a:rPr lang="en-US" sz="2000" b="1" kern="0" dirty="0" smtClean="0">
                  <a:solidFill>
                    <a:prstClr val="white"/>
                  </a:solidFill>
                  <a:latin typeface="Segoe UI Semibold" panose="020B0702040204020203" pitchFamily="34" charset="0"/>
                  <a:ea typeface="Segoe UI" panose="020B0502040204020203" pitchFamily="34" charset="0"/>
                  <a:cs typeface="B Mitra" panose="00000400000000000000" pitchFamily="2" charset="-78"/>
                </a:rPr>
                <a:t>WHO</a:t>
              </a:r>
              <a:r>
                <a:rPr lang="fa-IR" sz="2000" b="1" kern="0" dirty="0" smtClean="0">
                  <a:solidFill>
                    <a:prstClr val="white"/>
                  </a:solidFill>
                  <a:latin typeface="Segoe UI Semibold" panose="020B0702040204020203" pitchFamily="34" charset="0"/>
                  <a:ea typeface="Segoe UI" panose="020B0502040204020203" pitchFamily="34" charset="0"/>
                  <a:cs typeface="B Mitra" panose="00000400000000000000" pitchFamily="2" charset="-78"/>
                </a:rPr>
                <a:t> در خصوص انجام </a:t>
              </a:r>
              <a:r>
                <a:rPr lang="en-US" sz="2000" b="1" kern="0" dirty="0" smtClean="0">
                  <a:solidFill>
                    <a:prstClr val="white"/>
                  </a:solidFill>
                  <a:latin typeface="Segoe UI Semibold" panose="020B0702040204020203" pitchFamily="34" charset="0"/>
                  <a:ea typeface="Segoe UI" panose="020B0502040204020203" pitchFamily="34" charset="0"/>
                  <a:cs typeface="B Mitra" panose="00000400000000000000" pitchFamily="2" charset="-78"/>
                </a:rPr>
                <a:t>JEE </a:t>
              </a:r>
              <a:r>
                <a:rPr lang="fa-IR" sz="2000" b="1" kern="0" dirty="0" smtClean="0">
                  <a:solidFill>
                    <a:prstClr val="white"/>
                  </a:solidFill>
                  <a:latin typeface="Segoe UI Semibold" panose="020B0702040204020203" pitchFamily="34" charset="0"/>
                  <a:ea typeface="Segoe UI" panose="020B0502040204020203" pitchFamily="34" charset="0"/>
                  <a:cs typeface="B Mitra" panose="00000400000000000000" pitchFamily="2" charset="-78"/>
                </a:rPr>
                <a:t> و برنامه ریزی برای اجرای آن</a:t>
              </a:r>
              <a:endParaRPr lang="en-US" sz="2000" b="1" kern="0" dirty="0">
                <a:solidFill>
                  <a:prstClr val="white"/>
                </a:solidFill>
                <a:latin typeface="Segoe UI Semibold" panose="020B0702040204020203" pitchFamily="34" charset="0"/>
                <a:ea typeface="Segoe UI" panose="020B0502040204020203" pitchFamily="34" charset="0"/>
                <a:cs typeface="B Mitra" panose="00000400000000000000" pitchFamily="2" charset="-78"/>
              </a:endParaRPr>
            </a:p>
          </p:txBody>
        </p:sp>
        <p:sp>
          <p:nvSpPr>
            <p:cNvPr id="6" name="Oval 5"/>
            <p:cNvSpPr/>
            <p:nvPr/>
          </p:nvSpPr>
          <p:spPr>
            <a:xfrm>
              <a:off x="1676912" y="306452"/>
              <a:ext cx="740127" cy="738777"/>
            </a:xfrm>
            <a:prstGeom prst="ellipse">
              <a:avLst/>
            </a:prstGeom>
            <a:solidFill>
              <a:sysClr val="window" lastClr="FFFFFF"/>
            </a:solidFill>
            <a:ln w="25400" cap="flat" cmpd="sng" algn="ctr">
              <a:solidFill>
                <a:srgbClr val="4F81BD">
                  <a:lumMod val="75000"/>
                </a:srgbClr>
              </a:solidFill>
              <a:prstDash val="solid"/>
            </a:ln>
            <a:effectLst/>
          </p:spPr>
          <p:txBody>
            <a:bodyPr tIns="0" anchor="ctr"/>
            <a:lstStyle/>
            <a:p>
              <a:pPr algn="ctr" defTabSz="457200" eaLnBrk="1" fontAlgn="auto" hangingPunct="1">
                <a:spcBef>
                  <a:spcPts val="0"/>
                </a:spcBef>
                <a:spcAft>
                  <a:spcPts val="0"/>
                </a:spcAft>
                <a:defRPr/>
              </a:pPr>
              <a:r>
                <a:rPr lang="en-US" sz="3600" kern="0" dirty="0">
                  <a:solidFill>
                    <a:srgbClr val="4F81BD"/>
                  </a:solidFill>
                  <a:latin typeface="Century Gothic"/>
                  <a:ea typeface="Lato" charset="0"/>
                  <a:cs typeface="Century Gothic"/>
                </a:rPr>
                <a:t>1</a:t>
              </a:r>
            </a:p>
          </p:txBody>
        </p:sp>
        <p:sp>
          <p:nvSpPr>
            <p:cNvPr id="7" name="Parallelogram 6"/>
            <p:cNvSpPr/>
            <p:nvPr/>
          </p:nvSpPr>
          <p:spPr>
            <a:xfrm>
              <a:off x="1928488" y="1350065"/>
              <a:ext cx="6055787" cy="905540"/>
            </a:xfrm>
            <a:prstGeom prst="parallelogram">
              <a:avLst/>
            </a:prstGeom>
            <a:solidFill>
              <a:srgbClr val="C0504D">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eaLnBrk="1" fontAlgn="auto" hangingPunct="1">
                <a:spcBef>
                  <a:spcPts val="0"/>
                </a:spcBef>
                <a:spcAft>
                  <a:spcPts val="0"/>
                </a:spcAft>
                <a:defRPr/>
              </a:pPr>
              <a:endParaRPr lang="en-US" kern="0" dirty="0">
                <a:solidFill>
                  <a:prstClr val="white"/>
                </a:solidFill>
                <a:latin typeface="Calibri"/>
                <a:cs typeface="+mn-cs"/>
              </a:endParaRPr>
            </a:p>
          </p:txBody>
        </p:sp>
        <p:sp>
          <p:nvSpPr>
            <p:cNvPr id="8" name="Parallelogram 7"/>
            <p:cNvSpPr/>
            <p:nvPr/>
          </p:nvSpPr>
          <p:spPr>
            <a:xfrm>
              <a:off x="2504641" y="1197647"/>
              <a:ext cx="5232550" cy="905541"/>
            </a:xfrm>
            <a:prstGeom prst="parallelogram">
              <a:avLst/>
            </a:prstGeom>
            <a:solidFill>
              <a:srgbClr val="C0504D"/>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rtl="1" eaLnBrk="1" fontAlgn="auto" hangingPunct="1">
                <a:spcBef>
                  <a:spcPts val="0"/>
                </a:spcBef>
                <a:spcAft>
                  <a:spcPts val="0"/>
                </a:spcAft>
                <a:defRPr/>
              </a:pPr>
              <a:r>
                <a:rPr lang="fa-IR" sz="2000" b="1" kern="0" dirty="0" smtClean="0">
                  <a:solidFill>
                    <a:prstClr val="white"/>
                  </a:solidFill>
                  <a:latin typeface="Segoe UI Semibold" panose="020B0702040204020203" pitchFamily="34" charset="0"/>
                  <a:ea typeface="Segoe UI" panose="020B0502040204020203" pitchFamily="34" charset="0"/>
                  <a:cs typeface="B Mitra" panose="00000400000000000000" pitchFamily="2" charset="-78"/>
                </a:rPr>
                <a:t>انجام خودارزیابی توسط کشور عضو  با استفاده از ابزار </a:t>
              </a:r>
              <a:r>
                <a:rPr lang="en-US" sz="2000" b="1" kern="0" dirty="0" smtClean="0">
                  <a:solidFill>
                    <a:prstClr val="white"/>
                  </a:solidFill>
                  <a:latin typeface="Segoe UI Semibold" panose="020B0702040204020203" pitchFamily="34" charset="0"/>
                  <a:ea typeface="Segoe UI" panose="020B0502040204020203" pitchFamily="34" charset="0"/>
                  <a:cs typeface="B Mitra" panose="00000400000000000000" pitchFamily="2" charset="-78"/>
                </a:rPr>
                <a:t>JEE</a:t>
              </a:r>
              <a:r>
                <a:rPr lang="fa-IR" sz="2000" b="1" kern="0" dirty="0" smtClean="0">
                  <a:solidFill>
                    <a:prstClr val="white"/>
                  </a:solidFill>
                  <a:latin typeface="Segoe UI Semibold" panose="020B0702040204020203" pitchFamily="34" charset="0"/>
                  <a:ea typeface="Segoe UI" panose="020B0502040204020203" pitchFamily="34" charset="0"/>
                  <a:cs typeface="B Mitra" panose="00000400000000000000" pitchFamily="2" charset="-78"/>
                </a:rPr>
                <a:t> و با مشارکت ذینفعان</a:t>
              </a:r>
              <a:endParaRPr lang="en-US" sz="1400" b="1" kern="0" dirty="0">
                <a:solidFill>
                  <a:prstClr val="white"/>
                </a:solidFill>
                <a:latin typeface="Segoe UI Semibold" panose="020B0702040204020203" pitchFamily="34" charset="0"/>
                <a:ea typeface="Segoe UI" panose="020B0502040204020203" pitchFamily="34" charset="0"/>
                <a:cs typeface="B Mitra" panose="00000400000000000000" pitchFamily="2" charset="-78"/>
              </a:endParaRPr>
            </a:p>
          </p:txBody>
        </p:sp>
        <p:sp>
          <p:nvSpPr>
            <p:cNvPr id="9" name="Oval 8"/>
            <p:cNvSpPr/>
            <p:nvPr/>
          </p:nvSpPr>
          <p:spPr>
            <a:xfrm>
              <a:off x="1676912" y="1421791"/>
              <a:ext cx="740127" cy="740570"/>
            </a:xfrm>
            <a:prstGeom prst="ellipse">
              <a:avLst/>
            </a:prstGeom>
            <a:solidFill>
              <a:sysClr val="window" lastClr="FFFFFF"/>
            </a:solidFill>
            <a:ln w="25400" cap="flat" cmpd="sng" algn="ctr">
              <a:solidFill>
                <a:srgbClr val="C0504D">
                  <a:lumMod val="75000"/>
                </a:srgbClr>
              </a:solidFill>
              <a:prstDash val="solid"/>
            </a:ln>
            <a:effectLst/>
          </p:spPr>
          <p:txBody>
            <a:bodyPr tIns="0" anchor="ctr"/>
            <a:lstStyle/>
            <a:p>
              <a:pPr algn="ctr" defTabSz="457200" eaLnBrk="1" fontAlgn="auto" hangingPunct="1">
                <a:spcBef>
                  <a:spcPts val="0"/>
                </a:spcBef>
                <a:spcAft>
                  <a:spcPts val="0"/>
                </a:spcAft>
                <a:defRPr/>
              </a:pPr>
              <a:r>
                <a:rPr lang="en-US" sz="3600" kern="0" dirty="0">
                  <a:solidFill>
                    <a:srgbClr val="C0504D"/>
                  </a:solidFill>
                  <a:latin typeface="Century Gothic"/>
                  <a:ea typeface="Lato" charset="0"/>
                  <a:cs typeface="Century Gothic"/>
                </a:rPr>
                <a:t>2</a:t>
              </a:r>
            </a:p>
          </p:txBody>
        </p:sp>
        <p:sp>
          <p:nvSpPr>
            <p:cNvPr id="10" name="Parallelogram 9"/>
            <p:cNvSpPr/>
            <p:nvPr/>
          </p:nvSpPr>
          <p:spPr>
            <a:xfrm>
              <a:off x="1928488" y="2454645"/>
              <a:ext cx="6055787" cy="905540"/>
            </a:xfrm>
            <a:prstGeom prst="parallelogram">
              <a:avLst/>
            </a:prstGeom>
            <a:solidFill>
              <a:srgbClr val="9BBB59">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eaLnBrk="1" fontAlgn="auto" hangingPunct="1">
                <a:spcBef>
                  <a:spcPts val="0"/>
                </a:spcBef>
                <a:spcAft>
                  <a:spcPts val="0"/>
                </a:spcAft>
                <a:defRPr/>
              </a:pPr>
              <a:endParaRPr lang="en-US" kern="0" dirty="0">
                <a:solidFill>
                  <a:prstClr val="white"/>
                </a:solidFill>
                <a:latin typeface="Calibri"/>
                <a:cs typeface="+mn-cs"/>
              </a:endParaRPr>
            </a:p>
          </p:txBody>
        </p:sp>
        <p:sp>
          <p:nvSpPr>
            <p:cNvPr id="11" name="Parallelogram 10"/>
            <p:cNvSpPr/>
            <p:nvPr/>
          </p:nvSpPr>
          <p:spPr>
            <a:xfrm>
              <a:off x="2504641" y="2302227"/>
              <a:ext cx="5232550" cy="905541"/>
            </a:xfrm>
            <a:prstGeom prst="parallelogram">
              <a:avLst/>
            </a:prstGeom>
            <a:solidFill>
              <a:srgbClr val="9BBB59"/>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rtl="1" eaLnBrk="1" fontAlgn="auto" hangingPunct="1">
                <a:spcBef>
                  <a:spcPts val="0"/>
                </a:spcBef>
                <a:spcAft>
                  <a:spcPts val="0"/>
                </a:spcAft>
                <a:defRPr/>
              </a:pPr>
              <a:r>
                <a:rPr lang="fa-IR" sz="1600" b="1" kern="0" dirty="0" smtClean="0">
                  <a:solidFill>
                    <a:prstClr val="white"/>
                  </a:solidFill>
                  <a:latin typeface="Segoe UI Semibold" panose="020B0702040204020203" pitchFamily="34" charset="0"/>
                  <a:ea typeface="Segoe UI" panose="020B0502040204020203" pitchFamily="34" charset="0"/>
                  <a:cs typeface="B Mitra" panose="00000400000000000000" pitchFamily="2" charset="-78"/>
                </a:rPr>
                <a:t>تعیین اعضای تیم </a:t>
              </a:r>
              <a:r>
                <a:rPr lang="en-US" sz="1600" b="1" kern="0" dirty="0" smtClean="0">
                  <a:solidFill>
                    <a:prstClr val="white"/>
                  </a:solidFill>
                  <a:latin typeface="Segoe UI Semibold" panose="020B0702040204020203" pitchFamily="34" charset="0"/>
                  <a:ea typeface="Segoe UI" panose="020B0502040204020203" pitchFamily="34" charset="0"/>
                  <a:cs typeface="B Mitra" panose="00000400000000000000" pitchFamily="2" charset="-78"/>
                </a:rPr>
                <a:t>JEE</a:t>
              </a:r>
              <a:r>
                <a:rPr lang="fa-IR" sz="1600" b="1" kern="0" dirty="0" smtClean="0">
                  <a:solidFill>
                    <a:prstClr val="white"/>
                  </a:solidFill>
                  <a:latin typeface="Segoe UI Semibold" panose="020B0702040204020203" pitchFamily="34" charset="0"/>
                  <a:ea typeface="Segoe UI" panose="020B0502040204020203" pitchFamily="34" charset="0"/>
                  <a:cs typeface="B Mitra" panose="00000400000000000000" pitchFamily="2" charset="-78"/>
                </a:rPr>
                <a:t> جهت حضور در ماموریت یک هفته ای در کشور  درخواست کننده، داوری و رای گیری برای امتیاز دهی بر هر کدام از 19 بخش فنی </a:t>
              </a:r>
              <a:r>
                <a:rPr lang="en-US" sz="1600" b="1" kern="0" dirty="0" smtClean="0">
                  <a:solidFill>
                    <a:prstClr val="white"/>
                  </a:solidFill>
                  <a:latin typeface="Segoe UI Semibold" panose="020B0702040204020203" pitchFamily="34" charset="0"/>
                  <a:ea typeface="Segoe UI" panose="020B0502040204020203" pitchFamily="34" charset="0"/>
                  <a:cs typeface="B Mitra" panose="00000400000000000000" pitchFamily="2" charset="-78"/>
                </a:rPr>
                <a:t>JEE</a:t>
              </a:r>
            </a:p>
          </p:txBody>
        </p:sp>
        <p:sp>
          <p:nvSpPr>
            <p:cNvPr id="12" name="Oval 11"/>
            <p:cNvSpPr/>
            <p:nvPr/>
          </p:nvSpPr>
          <p:spPr>
            <a:xfrm>
              <a:off x="1676912" y="2526371"/>
              <a:ext cx="740127" cy="740570"/>
            </a:xfrm>
            <a:prstGeom prst="ellipse">
              <a:avLst/>
            </a:prstGeom>
            <a:solidFill>
              <a:sysClr val="window" lastClr="FFFFFF"/>
            </a:solidFill>
            <a:ln w="25400" cap="flat" cmpd="sng" algn="ctr">
              <a:solidFill>
                <a:srgbClr val="9BBB59">
                  <a:lumMod val="75000"/>
                </a:srgbClr>
              </a:solidFill>
              <a:prstDash val="solid"/>
            </a:ln>
            <a:effectLst/>
          </p:spPr>
          <p:txBody>
            <a:bodyPr tIns="0" anchor="ctr"/>
            <a:lstStyle/>
            <a:p>
              <a:pPr algn="ctr" defTabSz="457200" eaLnBrk="1" fontAlgn="auto" hangingPunct="1">
                <a:spcBef>
                  <a:spcPts val="0"/>
                </a:spcBef>
                <a:spcAft>
                  <a:spcPts val="0"/>
                </a:spcAft>
                <a:defRPr/>
              </a:pPr>
              <a:r>
                <a:rPr lang="en-US" sz="3600" kern="0" dirty="0">
                  <a:solidFill>
                    <a:srgbClr val="9BBB59">
                      <a:lumMod val="75000"/>
                    </a:srgbClr>
                  </a:solidFill>
                  <a:latin typeface="Century Gothic"/>
                  <a:ea typeface="Lato" charset="0"/>
                  <a:cs typeface="Century Gothic"/>
                </a:rPr>
                <a:t>3</a:t>
              </a:r>
            </a:p>
          </p:txBody>
        </p:sp>
        <p:sp>
          <p:nvSpPr>
            <p:cNvPr id="13" name="Parallelogram 12"/>
            <p:cNvSpPr/>
            <p:nvPr/>
          </p:nvSpPr>
          <p:spPr>
            <a:xfrm>
              <a:off x="1928488" y="3571776"/>
              <a:ext cx="6055787" cy="905541"/>
            </a:xfrm>
            <a:prstGeom prst="parallelogram">
              <a:avLst/>
            </a:prstGeom>
            <a:solidFill>
              <a:srgbClr val="8064A2">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eaLnBrk="1" fontAlgn="auto" hangingPunct="1">
                <a:spcBef>
                  <a:spcPts val="0"/>
                </a:spcBef>
                <a:spcAft>
                  <a:spcPts val="0"/>
                </a:spcAft>
                <a:defRPr/>
              </a:pPr>
              <a:endParaRPr lang="en-US" kern="0" dirty="0">
                <a:solidFill>
                  <a:prstClr val="white"/>
                </a:solidFill>
                <a:latin typeface="Calibri"/>
                <a:cs typeface="+mn-cs"/>
              </a:endParaRPr>
            </a:p>
          </p:txBody>
        </p:sp>
        <p:sp>
          <p:nvSpPr>
            <p:cNvPr id="14" name="Parallelogram 13"/>
            <p:cNvSpPr/>
            <p:nvPr/>
          </p:nvSpPr>
          <p:spPr>
            <a:xfrm>
              <a:off x="2504641" y="3419359"/>
              <a:ext cx="5232550" cy="905540"/>
            </a:xfrm>
            <a:prstGeom prst="parallelogram">
              <a:avLst/>
            </a:prstGeom>
            <a:solidFill>
              <a:srgbClr val="8064A2"/>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rtl="1" eaLnBrk="1" fontAlgn="auto" hangingPunct="1">
                <a:spcBef>
                  <a:spcPts val="0"/>
                </a:spcBef>
                <a:spcAft>
                  <a:spcPts val="0"/>
                </a:spcAft>
                <a:defRPr/>
              </a:pPr>
              <a:r>
                <a:rPr lang="fa-IR" sz="1600" b="1" kern="0" dirty="0" smtClean="0">
                  <a:solidFill>
                    <a:prstClr val="white"/>
                  </a:solidFill>
                  <a:latin typeface="Segoe UI Semibold" panose="020B0702040204020203" pitchFamily="34" charset="0"/>
                  <a:ea typeface="Segoe UI" panose="020B0502040204020203" pitchFamily="34" charset="0"/>
                  <a:cs typeface="B Mitra" panose="00000400000000000000" pitchFamily="2" charset="-78"/>
                </a:rPr>
                <a:t>تهیه گزارش مستند از یافته ها توسط تیم </a:t>
              </a:r>
              <a:r>
                <a:rPr lang="en-US" sz="1600" b="1" kern="0" dirty="0" smtClean="0">
                  <a:solidFill>
                    <a:prstClr val="white"/>
                  </a:solidFill>
                  <a:latin typeface="Segoe UI Semibold" panose="020B0702040204020203" pitchFamily="34" charset="0"/>
                  <a:ea typeface="Segoe UI" panose="020B0502040204020203" pitchFamily="34" charset="0"/>
                  <a:cs typeface="B Mitra" panose="00000400000000000000" pitchFamily="2" charset="-78"/>
                </a:rPr>
                <a:t>JEE. </a:t>
              </a:r>
              <a:r>
                <a:rPr lang="fa-IR" sz="1600" b="1" kern="0" dirty="0" smtClean="0">
                  <a:solidFill>
                    <a:prstClr val="white"/>
                  </a:solidFill>
                  <a:latin typeface="Segoe UI Semibold" panose="020B0702040204020203" pitchFamily="34" charset="0"/>
                  <a:ea typeface="Segoe UI" panose="020B0502040204020203" pitchFamily="34" charset="0"/>
                  <a:cs typeface="B Mitra" panose="00000400000000000000" pitchFamily="2" charset="-78"/>
                </a:rPr>
                <a:t>کشور میزبان گزارش را مرور می کند و در صورت نیاز نظرات خود را ارائه می دهد.</a:t>
              </a:r>
              <a:endParaRPr lang="en-US" sz="1600" b="1" kern="0" dirty="0" smtClean="0">
                <a:solidFill>
                  <a:prstClr val="white"/>
                </a:solidFill>
                <a:latin typeface="Segoe UI Semibold" panose="020B0702040204020203" pitchFamily="34" charset="0"/>
                <a:ea typeface="Segoe UI" panose="020B0502040204020203" pitchFamily="34" charset="0"/>
                <a:cs typeface="B Mitra" panose="00000400000000000000" pitchFamily="2" charset="-78"/>
              </a:endParaRPr>
            </a:p>
          </p:txBody>
        </p:sp>
        <p:sp>
          <p:nvSpPr>
            <p:cNvPr id="15" name="Oval 14"/>
            <p:cNvSpPr/>
            <p:nvPr/>
          </p:nvSpPr>
          <p:spPr>
            <a:xfrm>
              <a:off x="1676912" y="3641710"/>
              <a:ext cx="740127" cy="740570"/>
            </a:xfrm>
            <a:prstGeom prst="ellipse">
              <a:avLst/>
            </a:prstGeom>
            <a:solidFill>
              <a:sysClr val="window" lastClr="FFFFFF"/>
            </a:solidFill>
            <a:ln w="25400" cap="flat" cmpd="sng" algn="ctr">
              <a:solidFill>
                <a:srgbClr val="8064A2">
                  <a:lumMod val="75000"/>
                </a:srgbClr>
              </a:solidFill>
              <a:prstDash val="solid"/>
            </a:ln>
            <a:effectLst/>
          </p:spPr>
          <p:txBody>
            <a:bodyPr tIns="0" anchor="ctr"/>
            <a:lstStyle/>
            <a:p>
              <a:pPr algn="ctr" defTabSz="457200" eaLnBrk="1" fontAlgn="auto" hangingPunct="1">
                <a:spcBef>
                  <a:spcPts val="0"/>
                </a:spcBef>
                <a:spcAft>
                  <a:spcPts val="0"/>
                </a:spcAft>
                <a:defRPr/>
              </a:pPr>
              <a:r>
                <a:rPr lang="en-US" sz="3600" kern="0" dirty="0">
                  <a:solidFill>
                    <a:srgbClr val="8064A2">
                      <a:lumMod val="75000"/>
                    </a:srgbClr>
                  </a:solidFill>
                  <a:latin typeface="Century Gothic"/>
                  <a:ea typeface="Lato" charset="0"/>
                  <a:cs typeface="Century Gothic"/>
                </a:rPr>
                <a:t>4</a:t>
              </a:r>
            </a:p>
          </p:txBody>
        </p:sp>
        <p:sp>
          <p:nvSpPr>
            <p:cNvPr id="16" name="Parallelogram 15"/>
            <p:cNvSpPr/>
            <p:nvPr/>
          </p:nvSpPr>
          <p:spPr>
            <a:xfrm>
              <a:off x="1928488" y="4685322"/>
              <a:ext cx="6055787" cy="905540"/>
            </a:xfrm>
            <a:prstGeom prst="parallelogram">
              <a:avLst/>
            </a:prstGeom>
            <a:solidFill>
              <a:srgbClr val="4BACC6">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eaLnBrk="1" fontAlgn="auto" hangingPunct="1">
                <a:spcBef>
                  <a:spcPts val="0"/>
                </a:spcBef>
                <a:spcAft>
                  <a:spcPts val="0"/>
                </a:spcAft>
                <a:defRPr/>
              </a:pPr>
              <a:endParaRPr lang="en-US" kern="0" dirty="0">
                <a:solidFill>
                  <a:prstClr val="white"/>
                </a:solidFill>
                <a:latin typeface="Calibri"/>
                <a:cs typeface="+mn-cs"/>
              </a:endParaRPr>
            </a:p>
          </p:txBody>
        </p:sp>
        <p:sp>
          <p:nvSpPr>
            <p:cNvPr id="17" name="Parallelogram 16"/>
            <p:cNvSpPr/>
            <p:nvPr/>
          </p:nvSpPr>
          <p:spPr>
            <a:xfrm>
              <a:off x="2504641" y="4532904"/>
              <a:ext cx="5232550" cy="905541"/>
            </a:xfrm>
            <a:prstGeom prst="parallelogram">
              <a:avLst/>
            </a:prstGeom>
            <a:solidFill>
              <a:srgbClr val="4BACC6"/>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rtl="1" eaLnBrk="1" fontAlgn="auto" hangingPunct="1">
                <a:spcBef>
                  <a:spcPts val="0"/>
                </a:spcBef>
                <a:spcAft>
                  <a:spcPts val="0"/>
                </a:spcAft>
                <a:defRPr/>
              </a:pPr>
              <a:r>
                <a:rPr lang="fa-IR" sz="1600" b="1" kern="0" dirty="0" smtClean="0">
                  <a:solidFill>
                    <a:prstClr val="white"/>
                  </a:solidFill>
                  <a:latin typeface="Segoe UI Semibold" panose="020B0702040204020203" pitchFamily="34" charset="0"/>
                  <a:ea typeface="Segoe UI" panose="020B0502040204020203" pitchFamily="34" charset="0"/>
                  <a:cs typeface="B Mitra" panose="00000400000000000000" pitchFamily="2" charset="-78"/>
                </a:rPr>
                <a:t>تیم </a:t>
              </a:r>
              <a:r>
                <a:rPr lang="en-US" sz="1600" b="1" kern="0" dirty="0" smtClean="0">
                  <a:solidFill>
                    <a:prstClr val="white"/>
                  </a:solidFill>
                  <a:latin typeface="Segoe UI Semibold" panose="020B0702040204020203" pitchFamily="34" charset="0"/>
                  <a:ea typeface="Segoe UI" panose="020B0502040204020203" pitchFamily="34" charset="0"/>
                  <a:cs typeface="B Mitra" panose="00000400000000000000" pitchFamily="2" charset="-78"/>
                </a:rPr>
                <a:t>JEE</a:t>
              </a:r>
              <a:r>
                <a:rPr lang="fa-IR" sz="1600" b="1" kern="0" dirty="0" smtClean="0">
                  <a:solidFill>
                    <a:prstClr val="white"/>
                  </a:solidFill>
                  <a:latin typeface="Segoe UI Semibold" panose="020B0702040204020203" pitchFamily="34" charset="0"/>
                  <a:ea typeface="Segoe UI" panose="020B0502040204020203" pitchFamily="34" charset="0"/>
                  <a:cs typeface="B Mitra" panose="00000400000000000000" pitchFamily="2" charset="-78"/>
                </a:rPr>
                <a:t> گزارش خود را </a:t>
              </a:r>
              <a:r>
                <a:rPr lang="en-US" sz="1600" b="1" kern="0" dirty="0" smtClean="0">
                  <a:solidFill>
                    <a:prstClr val="white"/>
                  </a:solidFill>
                  <a:latin typeface="Segoe UI Semibold" panose="020B0702040204020203" pitchFamily="34" charset="0"/>
                  <a:ea typeface="Segoe UI" panose="020B0502040204020203" pitchFamily="34" charset="0"/>
                  <a:cs typeface="B Mitra" panose="00000400000000000000" pitchFamily="2" charset="-78"/>
                </a:rPr>
                <a:t>WHO</a:t>
              </a:r>
              <a:r>
                <a:rPr lang="fa-IR" sz="1600" b="1" kern="0" dirty="0" smtClean="0">
                  <a:solidFill>
                    <a:prstClr val="white"/>
                  </a:solidFill>
                  <a:latin typeface="Segoe UI Semibold" panose="020B0702040204020203" pitchFamily="34" charset="0"/>
                  <a:ea typeface="Segoe UI" panose="020B0502040204020203" pitchFamily="34" charset="0"/>
                  <a:cs typeface="B Mitra" panose="00000400000000000000" pitchFamily="2" charset="-78"/>
                </a:rPr>
                <a:t> ارائه می دهد . ارسال گزارش به صورت آنلاین و پس از ویرایش و توافق در مورد آن صورت می گیرد.</a:t>
              </a:r>
              <a:endParaRPr lang="en-US" sz="1600" b="1" kern="0" dirty="0" smtClean="0">
                <a:solidFill>
                  <a:prstClr val="white"/>
                </a:solidFill>
                <a:latin typeface="Segoe UI Semibold" panose="020B0702040204020203" pitchFamily="34" charset="0"/>
                <a:ea typeface="Segoe UI" panose="020B0502040204020203" pitchFamily="34" charset="0"/>
                <a:cs typeface="B Mitra" panose="00000400000000000000" pitchFamily="2" charset="-78"/>
              </a:endParaRPr>
            </a:p>
          </p:txBody>
        </p:sp>
        <p:sp>
          <p:nvSpPr>
            <p:cNvPr id="18" name="Oval 17"/>
            <p:cNvSpPr/>
            <p:nvPr/>
          </p:nvSpPr>
          <p:spPr>
            <a:xfrm>
              <a:off x="1676912" y="4755255"/>
              <a:ext cx="740127" cy="740571"/>
            </a:xfrm>
            <a:prstGeom prst="ellipse">
              <a:avLst/>
            </a:prstGeom>
            <a:solidFill>
              <a:sysClr val="window" lastClr="FFFFFF"/>
            </a:solidFill>
            <a:ln w="25400" cap="flat" cmpd="sng" algn="ctr">
              <a:solidFill>
                <a:srgbClr val="4BACC6">
                  <a:lumMod val="75000"/>
                </a:srgbClr>
              </a:solidFill>
              <a:prstDash val="solid"/>
            </a:ln>
            <a:effectLst/>
          </p:spPr>
          <p:txBody>
            <a:bodyPr tIns="0" anchor="ctr"/>
            <a:lstStyle/>
            <a:p>
              <a:pPr algn="ctr" defTabSz="457200" eaLnBrk="1" fontAlgn="auto" hangingPunct="1">
                <a:spcBef>
                  <a:spcPts val="0"/>
                </a:spcBef>
                <a:spcAft>
                  <a:spcPts val="0"/>
                </a:spcAft>
                <a:defRPr/>
              </a:pPr>
              <a:r>
                <a:rPr lang="en-US" sz="3600" kern="0" dirty="0">
                  <a:solidFill>
                    <a:srgbClr val="4BACC6">
                      <a:lumMod val="75000"/>
                    </a:srgbClr>
                  </a:solidFill>
                  <a:latin typeface="Century Gothic"/>
                  <a:ea typeface="Lato" charset="0"/>
                  <a:cs typeface="Century Gothic"/>
                </a:rPr>
                <a:t>5</a:t>
              </a:r>
            </a:p>
          </p:txBody>
        </p:sp>
        <p:sp>
          <p:nvSpPr>
            <p:cNvPr id="19" name="Parallelogram 18"/>
            <p:cNvSpPr/>
            <p:nvPr/>
          </p:nvSpPr>
          <p:spPr>
            <a:xfrm>
              <a:off x="1928488" y="5800661"/>
              <a:ext cx="6055787" cy="905540"/>
            </a:xfrm>
            <a:prstGeom prst="parallelogram">
              <a:avLst/>
            </a:prstGeom>
            <a:solidFill>
              <a:srgbClr val="F79646">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eaLnBrk="1" fontAlgn="auto" hangingPunct="1">
                <a:spcBef>
                  <a:spcPts val="0"/>
                </a:spcBef>
                <a:spcAft>
                  <a:spcPts val="0"/>
                </a:spcAft>
                <a:defRPr/>
              </a:pPr>
              <a:endParaRPr lang="en-US" kern="0" dirty="0">
                <a:solidFill>
                  <a:prstClr val="white"/>
                </a:solidFill>
                <a:latin typeface="Calibri"/>
                <a:cs typeface="+mn-cs"/>
              </a:endParaRPr>
            </a:p>
          </p:txBody>
        </p:sp>
        <p:sp>
          <p:nvSpPr>
            <p:cNvPr id="20" name="Parallelogram 19"/>
            <p:cNvSpPr/>
            <p:nvPr/>
          </p:nvSpPr>
          <p:spPr>
            <a:xfrm>
              <a:off x="2504641" y="5648243"/>
              <a:ext cx="5232550" cy="905541"/>
            </a:xfrm>
            <a:prstGeom prst="parallelogram">
              <a:avLst/>
            </a:prstGeom>
            <a:solidFill>
              <a:srgbClr val="F79646"/>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rtl="1" eaLnBrk="1" fontAlgn="auto" hangingPunct="1">
                <a:spcBef>
                  <a:spcPts val="0"/>
                </a:spcBef>
                <a:spcAft>
                  <a:spcPts val="0"/>
                </a:spcAft>
                <a:defRPr/>
              </a:pPr>
              <a:r>
                <a:rPr lang="fa-IR" sz="1600" b="1" kern="0" dirty="0" smtClean="0">
                  <a:solidFill>
                    <a:prstClr val="white"/>
                  </a:solidFill>
                  <a:latin typeface="Segoe UI Semibold" panose="020B0702040204020203" pitchFamily="34" charset="0"/>
                  <a:ea typeface="Segoe UI" panose="020B0502040204020203" pitchFamily="34" charset="0"/>
                  <a:cs typeface="B Mitra" panose="00000400000000000000" pitchFamily="2" charset="-78"/>
                </a:rPr>
                <a:t>بر اساس گزارش نهایی کشور برنامه عملیاتی خود را که شامل اولویت بندی منابع داخلی و حارجی جهت رفع نواقص هست ارائه داده و آن را اجرایی می کند.</a:t>
              </a:r>
              <a:endParaRPr lang="en-US" sz="1600" b="1" kern="0" dirty="0" smtClean="0">
                <a:solidFill>
                  <a:prstClr val="white"/>
                </a:solidFill>
                <a:latin typeface="Segoe UI Semibold" panose="020B0702040204020203" pitchFamily="34" charset="0"/>
                <a:ea typeface="Segoe UI" panose="020B0502040204020203" pitchFamily="34" charset="0"/>
                <a:cs typeface="B Mitra" panose="00000400000000000000" pitchFamily="2" charset="-78"/>
              </a:endParaRPr>
            </a:p>
          </p:txBody>
        </p:sp>
        <p:sp>
          <p:nvSpPr>
            <p:cNvPr id="21" name="Oval 20"/>
            <p:cNvSpPr/>
            <p:nvPr/>
          </p:nvSpPr>
          <p:spPr>
            <a:xfrm>
              <a:off x="1676912" y="5872387"/>
              <a:ext cx="740127" cy="740570"/>
            </a:xfrm>
            <a:prstGeom prst="ellipse">
              <a:avLst/>
            </a:prstGeom>
            <a:solidFill>
              <a:sysClr val="window" lastClr="FFFFFF"/>
            </a:solidFill>
            <a:ln w="25400" cap="flat" cmpd="sng" algn="ctr">
              <a:solidFill>
                <a:srgbClr val="F79646">
                  <a:lumMod val="75000"/>
                </a:srgbClr>
              </a:solidFill>
              <a:prstDash val="solid"/>
            </a:ln>
            <a:effectLst/>
          </p:spPr>
          <p:txBody>
            <a:bodyPr tIns="0" anchor="ctr"/>
            <a:lstStyle/>
            <a:p>
              <a:pPr algn="ctr" defTabSz="457200" eaLnBrk="1" fontAlgn="auto" hangingPunct="1">
                <a:spcBef>
                  <a:spcPts val="0"/>
                </a:spcBef>
                <a:spcAft>
                  <a:spcPts val="0"/>
                </a:spcAft>
                <a:defRPr/>
              </a:pPr>
              <a:r>
                <a:rPr lang="en-US" sz="3600" kern="0" dirty="0">
                  <a:solidFill>
                    <a:srgbClr val="F79646">
                      <a:lumMod val="75000"/>
                    </a:srgbClr>
                  </a:solidFill>
                  <a:latin typeface="Century Gothic"/>
                  <a:ea typeface="Lato" charset="0"/>
                  <a:cs typeface="Century Gothic"/>
                </a:rPr>
                <a:t>6</a:t>
              </a:r>
            </a:p>
          </p:txBody>
        </p:sp>
      </p:grpSp>
    </p:spTree>
    <p:extLst>
      <p:ext uri="{BB962C8B-B14F-4D97-AF65-F5344CB8AC3E}">
        <p14:creationId xmlns:p14="http://schemas.microsoft.com/office/powerpoint/2010/main" xmlns="" val="12507571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7"/>
            <a:ext cx="7543800" cy="899161"/>
          </a:xfrm>
        </p:spPr>
        <p:txBody>
          <a:bodyPr/>
          <a:lstStyle/>
          <a:p>
            <a:pPr algn="ctr">
              <a:defRPr/>
            </a:pPr>
            <a:r>
              <a:rPr lang="fa-IR" sz="4000" dirty="0" smtClean="0">
                <a:effectLst>
                  <a:outerShdw blurRad="38100" dist="38100" dir="2700000" algn="tl">
                    <a:srgbClr val="000000">
                      <a:alpha val="43137"/>
                    </a:srgbClr>
                  </a:outerShdw>
                </a:effectLst>
                <a:cs typeface="B Titr" panose="00000700000000000000" pitchFamily="2" charset="-78"/>
              </a:rPr>
              <a:t>ابزار ارزیابی مشترک خارجی</a:t>
            </a:r>
            <a:endParaRPr lang="en-US" sz="4000" dirty="0">
              <a:effectLst>
                <a:outerShdw blurRad="38100" dist="38100" dir="2700000" algn="tl">
                  <a:srgbClr val="000000">
                    <a:alpha val="43137"/>
                  </a:srgbClr>
                </a:outerShdw>
              </a:effectLst>
              <a:cs typeface="B Titr" panose="00000700000000000000" pitchFamily="2" charset="-78"/>
            </a:endParaRPr>
          </a:p>
        </p:txBody>
      </p:sp>
      <p:sp>
        <p:nvSpPr>
          <p:cNvPr id="19459" name="Content Placeholder 2"/>
          <p:cNvSpPr>
            <a:spLocks noGrp="1"/>
          </p:cNvSpPr>
          <p:nvPr>
            <p:ph idx="1"/>
          </p:nvPr>
        </p:nvSpPr>
        <p:spPr>
          <a:xfrm>
            <a:off x="457200" y="1981200"/>
            <a:ext cx="5410200" cy="4525963"/>
          </a:xfrm>
        </p:spPr>
        <p:txBody>
          <a:bodyPr>
            <a:normAutofit/>
          </a:bodyPr>
          <a:lstStyle/>
          <a:p>
            <a:pPr algn="r">
              <a:buFont typeface="Wingdings" panose="05000000000000000000" pitchFamily="2" charset="2"/>
              <a:buChar char="v"/>
              <a:defRPr/>
            </a:pPr>
            <a:r>
              <a:rPr lang="fa-IR" altLang="en-US" sz="2400" b="1" dirty="0" smtClean="0">
                <a:cs typeface="B Mitra" panose="00000400000000000000" pitchFamily="2" charset="-78"/>
              </a:rPr>
              <a:t>مستندی پویا و در حال تغییر هست.</a:t>
            </a:r>
          </a:p>
          <a:p>
            <a:pPr algn="r">
              <a:buFont typeface="Wingdings" panose="05000000000000000000" pitchFamily="2" charset="2"/>
              <a:buChar char="v"/>
              <a:defRPr/>
            </a:pPr>
            <a:r>
              <a:rPr lang="fa-IR" altLang="en-US" sz="2400" b="1" dirty="0" smtClean="0">
                <a:cs typeface="B Mitra" panose="00000400000000000000" pitchFamily="2" charset="-78"/>
              </a:rPr>
              <a:t>جهت ارزیابی ظرفیت های کشور عضو در سه حیطه پیشگیری، تشخیص و پاسخ به مخاطرات بهداشتی عمومی مورد استفاده است.</a:t>
            </a:r>
          </a:p>
          <a:p>
            <a:pPr algn="r">
              <a:buFont typeface="Wingdings" panose="05000000000000000000" pitchFamily="2" charset="2"/>
              <a:buChar char="v"/>
              <a:defRPr/>
            </a:pPr>
            <a:r>
              <a:rPr lang="fa-IR" altLang="en-US" sz="2400" b="1" dirty="0" smtClean="0">
                <a:cs typeface="B Mitra" panose="00000400000000000000" pitchFamily="2" charset="-78"/>
              </a:rPr>
              <a:t>از 19 بخش فنی تشکیل شده است.</a:t>
            </a:r>
          </a:p>
          <a:p>
            <a:pPr algn="r">
              <a:buFont typeface="Wingdings" panose="05000000000000000000" pitchFamily="2" charset="2"/>
              <a:buChar char="v"/>
              <a:defRPr/>
            </a:pPr>
            <a:r>
              <a:rPr lang="fa-IR" altLang="en-US" sz="2400" b="1" dirty="0" smtClean="0">
                <a:cs typeface="B Mitra" panose="00000400000000000000" pitchFamily="2" charset="-78"/>
              </a:rPr>
              <a:t>هر بخش دارای 1 تا 5 شاخص امتیاز دهی است.</a:t>
            </a:r>
            <a:endParaRPr lang="en-US" altLang="en-US" sz="2400" b="1" dirty="0" smtClean="0">
              <a:cs typeface="B Mitra" panose="00000400000000000000" pitchFamily="2" charset="-78"/>
            </a:endParaRPr>
          </a:p>
          <a:p>
            <a:pPr marL="0" indent="0" algn="r">
              <a:buNone/>
              <a:defRPr/>
            </a:pPr>
            <a:endParaRPr lang="en-US" altLang="en-US" sz="2800" dirty="0" smtClean="0">
              <a:cs typeface="Arial" charset="0"/>
            </a:endParaRPr>
          </a:p>
        </p:txBody>
      </p:sp>
      <p:pic>
        <p:nvPicPr>
          <p:cNvPr id="9220" name="Picture 5" descr="http://www.who.int/entity/ihr/publications/who_hse_gcr_2016_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96000" y="1752600"/>
            <a:ext cx="2819400" cy="4390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258130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152400"/>
            <a:ext cx="8229600" cy="944563"/>
          </a:xfrm>
          <a:solidFill>
            <a:schemeClr val="tx2">
              <a:lumMod val="20000"/>
              <a:lumOff val="80000"/>
            </a:schemeClr>
          </a:solidFill>
        </p:spPr>
        <p:txBody>
          <a:bodyPr/>
          <a:lstStyle/>
          <a:p>
            <a:pPr algn="ctr">
              <a:defRPr/>
            </a:pPr>
            <a:r>
              <a:rPr lang="fa-IR" sz="3200" b="1" dirty="0" smtClean="0">
                <a:effectLst>
                  <a:outerShdw blurRad="38100" dist="38100" dir="2700000" algn="tl">
                    <a:srgbClr val="000000">
                      <a:alpha val="43137"/>
                    </a:srgbClr>
                  </a:outerShdw>
                </a:effectLst>
                <a:latin typeface="Arial" charset="0"/>
                <a:cs typeface="B Titr" panose="00000700000000000000" pitchFamily="2" charset="-78"/>
              </a:rPr>
              <a:t>بیانیه </a:t>
            </a:r>
            <a:r>
              <a:rPr lang="en-US" sz="3200" b="1" dirty="0" smtClean="0">
                <a:effectLst>
                  <a:outerShdw blurRad="38100" dist="38100" dir="2700000" algn="tl">
                    <a:srgbClr val="000000">
                      <a:alpha val="43137"/>
                    </a:srgbClr>
                  </a:outerShdw>
                </a:effectLst>
                <a:latin typeface="Arial" charset="0"/>
                <a:cs typeface="B Titr" panose="00000700000000000000" pitchFamily="2" charset="-78"/>
              </a:rPr>
              <a:t>WHA</a:t>
            </a:r>
            <a:r>
              <a:rPr lang="fa-IR" sz="3200" b="1" dirty="0" smtClean="0">
                <a:effectLst>
                  <a:outerShdw blurRad="38100" dist="38100" dir="2700000" algn="tl">
                    <a:srgbClr val="000000">
                      <a:alpha val="43137"/>
                    </a:srgbClr>
                  </a:outerShdw>
                </a:effectLst>
                <a:latin typeface="Arial" charset="0"/>
                <a:cs typeface="B Titr" panose="00000700000000000000" pitchFamily="2" charset="-78"/>
              </a:rPr>
              <a:t>: پایش اجرای مقررات بهداشتی بین المللی</a:t>
            </a:r>
            <a:endParaRPr lang="en-US" sz="3200" b="1" dirty="0" smtClean="0">
              <a:solidFill>
                <a:schemeClr val="accent2">
                  <a:lumMod val="75000"/>
                </a:schemeClr>
              </a:solidFill>
              <a:effectLst>
                <a:outerShdw blurRad="38100" dist="38100" dir="2700000" algn="tl">
                  <a:srgbClr val="000000">
                    <a:alpha val="43137"/>
                  </a:srgbClr>
                </a:outerShdw>
              </a:effectLst>
              <a:latin typeface="Arial" charset="0"/>
              <a:cs typeface="B Titr" panose="00000700000000000000" pitchFamily="2" charset="-78"/>
            </a:endParaRPr>
          </a:p>
        </p:txBody>
      </p:sp>
      <p:sp>
        <p:nvSpPr>
          <p:cNvPr id="14339" name="Content Placeholder 2"/>
          <p:cNvSpPr>
            <a:spLocks noGrp="1"/>
          </p:cNvSpPr>
          <p:nvPr>
            <p:ph idx="1"/>
          </p:nvPr>
        </p:nvSpPr>
        <p:spPr>
          <a:xfrm>
            <a:off x="228600" y="1447800"/>
            <a:ext cx="3733800" cy="4343400"/>
          </a:xfrm>
          <a:solidFill>
            <a:schemeClr val="bg1">
              <a:lumMod val="85000"/>
            </a:schemeClr>
          </a:solidFill>
        </p:spPr>
        <p:txBody>
          <a:bodyPr>
            <a:normAutofit/>
          </a:bodyPr>
          <a:lstStyle/>
          <a:p>
            <a:pPr marL="0" indent="0" algn="just">
              <a:buFont typeface="Arial" charset="0"/>
              <a:buNone/>
              <a:defRPr/>
            </a:pPr>
            <a:r>
              <a:rPr lang="fa-IR" sz="2800" b="1" smtClean="0">
                <a:latin typeface="Arial" charset="0"/>
                <a:cs typeface="B Mitra" panose="00000400000000000000" pitchFamily="2" charset="-78"/>
              </a:rPr>
              <a:t>در شصت </a:t>
            </a:r>
            <a:r>
              <a:rPr lang="fa-IR" sz="2800" b="1" dirty="0" smtClean="0">
                <a:latin typeface="Arial" charset="0"/>
                <a:cs typeface="B Mitra" panose="00000400000000000000" pitchFamily="2" charset="-78"/>
              </a:rPr>
              <a:t>و یکمین نشست سازمان جهانی بهداشت در سال 2008 با استناد به ماده 54 مقررات بهداشتی بین المللی بیانیه ای منتشر شد که کشورهای عضو باید در خصوص پیشرفت اجرای این مقررات به </a:t>
            </a:r>
            <a:r>
              <a:rPr lang="en-US" sz="2800" b="1" dirty="0" smtClean="0">
                <a:latin typeface="Arial" charset="0"/>
                <a:cs typeface="B Mitra" panose="00000400000000000000" pitchFamily="2" charset="-78"/>
              </a:rPr>
              <a:t>WHO</a:t>
            </a:r>
            <a:r>
              <a:rPr lang="fa-IR" sz="2800" b="1" dirty="0" smtClean="0">
                <a:latin typeface="Arial" charset="0"/>
                <a:cs typeface="B Mitra" panose="00000400000000000000" pitchFamily="2" charset="-78"/>
              </a:rPr>
              <a:t> گزارش بدهند.</a:t>
            </a:r>
            <a:endParaRPr lang="en-US" sz="2800" b="1" dirty="0" smtClean="0">
              <a:latin typeface="Arial" charset="0"/>
              <a:cs typeface="B Mitra" panose="00000400000000000000" pitchFamily="2" charset="-78"/>
            </a:endParaRPr>
          </a:p>
          <a:p>
            <a:pPr marL="914400" lvl="2" indent="0">
              <a:buFont typeface="Arial" charset="0"/>
              <a:buNone/>
              <a:defRPr/>
            </a:pPr>
            <a:endParaRPr lang="en-US" sz="2000" b="1" dirty="0" smtClean="0">
              <a:latin typeface="Arial" charset="0"/>
              <a:cs typeface="B Mitra" panose="00000400000000000000" pitchFamily="2" charset="-78"/>
            </a:endParaRPr>
          </a:p>
          <a:p>
            <a:pPr lvl="1">
              <a:buFont typeface="Arial" charset="0"/>
              <a:buChar char="–"/>
              <a:defRPr/>
            </a:pPr>
            <a:endParaRPr lang="en-US" b="1" dirty="0" smtClean="0">
              <a:latin typeface="Arial" charset="0"/>
              <a:cs typeface="B Mitra" panose="00000400000000000000" pitchFamily="2" charset="-78"/>
            </a:endParaRPr>
          </a:p>
        </p:txBody>
      </p:sp>
      <p:pic>
        <p:nvPicPr>
          <p:cNvPr id="43010" name="Picture 2"/>
          <p:cNvPicPr>
            <a:picLocks noChangeAspect="1" noChangeArrowheads="1"/>
          </p:cNvPicPr>
          <p:nvPr/>
        </p:nvPicPr>
        <p:blipFill>
          <a:blip r:embed="rId3"/>
          <a:srcRect/>
          <a:stretch>
            <a:fillRect/>
          </a:stretch>
        </p:blipFill>
        <p:spPr bwMode="auto">
          <a:xfrm>
            <a:off x="4038600" y="1295400"/>
            <a:ext cx="5029200" cy="457200"/>
          </a:xfrm>
          <a:prstGeom prst="rect">
            <a:avLst/>
          </a:prstGeom>
          <a:solidFill>
            <a:schemeClr val="bg1">
              <a:lumMod val="85000"/>
            </a:schemeClr>
          </a:solidFill>
          <a:ln>
            <a:noFill/>
          </a:ln>
          <a:effectLst/>
        </p:spPr>
      </p:pic>
      <p:pic>
        <p:nvPicPr>
          <p:cNvPr id="12293"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038600" y="1905000"/>
            <a:ext cx="4953000" cy="2014538"/>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12294"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038600" y="4071938"/>
            <a:ext cx="4964113" cy="1566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1732"/>
            <a:ext cx="8229600" cy="758825"/>
          </a:xfrm>
        </p:spPr>
        <p:txBody>
          <a:bodyPr/>
          <a:lstStyle/>
          <a:p>
            <a:pPr>
              <a:defRPr/>
            </a:pPr>
            <a:r>
              <a:rPr lang="en-US" sz="4000" dirty="0" smtClean="0"/>
              <a:t>19 Technical Areas</a:t>
            </a:r>
            <a:endParaRPr lang="en-US" sz="4000" dirty="0"/>
          </a:p>
        </p:txBody>
      </p:sp>
      <p:grpSp>
        <p:nvGrpSpPr>
          <p:cNvPr id="11267" name="Group 3"/>
          <p:cNvGrpSpPr>
            <a:grpSpLocks/>
          </p:cNvGrpSpPr>
          <p:nvPr/>
        </p:nvGrpSpPr>
        <p:grpSpPr bwMode="auto">
          <a:xfrm>
            <a:off x="457200" y="1371600"/>
            <a:ext cx="7545387" cy="4900612"/>
            <a:chOff x="522226" y="1527481"/>
            <a:chExt cx="11135224" cy="5772186"/>
          </a:xfrm>
        </p:grpSpPr>
        <p:sp>
          <p:nvSpPr>
            <p:cNvPr id="11268" name="TextBox 4"/>
            <p:cNvSpPr txBox="1">
              <a:spLocks noChangeArrowheads="1"/>
            </p:cNvSpPr>
            <p:nvPr/>
          </p:nvSpPr>
          <p:spPr bwMode="auto">
            <a:xfrm>
              <a:off x="550339" y="1864052"/>
              <a:ext cx="5200968" cy="25541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rgbClr val="10253F"/>
                  </a:solidFill>
                  <a:latin typeface="Arial Narrow" panose="020B0606020202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rgbClr val="10253F"/>
                  </a:solidFill>
                  <a:latin typeface="Arial Narrow" panose="020B0606020202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rgbClr val="10253F"/>
                  </a:solidFill>
                  <a:latin typeface="Arial Narrow" panose="020B0606020202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9pPr>
            </a:lstStyle>
            <a:p>
              <a:pPr eaLnBrk="1" hangingPunct="1">
                <a:spcBef>
                  <a:spcPct val="0"/>
                </a:spcBef>
                <a:buFontTx/>
                <a:buNone/>
              </a:pPr>
              <a:endParaRPr lang="en-US" altLang="en-US" sz="1600" dirty="0">
                <a:solidFill>
                  <a:schemeClr val="tx1"/>
                </a:solidFill>
                <a:latin typeface="Calibri" panose="020F0502020204030204" pitchFamily="34" charset="0"/>
              </a:endParaRPr>
            </a:p>
            <a:p>
              <a:pPr eaLnBrk="1" hangingPunct="1">
                <a:spcBef>
                  <a:spcPct val="0"/>
                </a:spcBef>
                <a:buFontTx/>
                <a:buAutoNum type="arabicPeriod"/>
              </a:pPr>
              <a:r>
                <a:rPr lang="en-US" altLang="en-US" sz="1800" dirty="0">
                  <a:solidFill>
                    <a:schemeClr val="tx1"/>
                  </a:solidFill>
                  <a:latin typeface="Calibri" panose="020F0502020204030204" pitchFamily="34" charset="0"/>
                </a:rPr>
                <a:t>National Legislation, Policy and Financing</a:t>
              </a:r>
            </a:p>
            <a:p>
              <a:pPr eaLnBrk="1" hangingPunct="1">
                <a:spcBef>
                  <a:spcPct val="0"/>
                </a:spcBef>
                <a:buFontTx/>
                <a:buAutoNum type="arabicPeriod"/>
              </a:pPr>
              <a:r>
                <a:rPr lang="en-US" altLang="en-US" sz="1800" dirty="0">
                  <a:solidFill>
                    <a:schemeClr val="tx1"/>
                  </a:solidFill>
                  <a:latin typeface="Calibri" panose="020F0502020204030204" pitchFamily="34" charset="0"/>
                </a:rPr>
                <a:t>IHR Coordination, Communication and Advocacy</a:t>
              </a:r>
            </a:p>
            <a:p>
              <a:pPr eaLnBrk="1" hangingPunct="1">
                <a:spcBef>
                  <a:spcPct val="0"/>
                </a:spcBef>
                <a:buFontTx/>
                <a:buAutoNum type="arabicPeriod"/>
              </a:pPr>
              <a:r>
                <a:rPr lang="en-US" altLang="en-US" sz="1800" dirty="0">
                  <a:solidFill>
                    <a:schemeClr val="tx1"/>
                  </a:solidFill>
                  <a:latin typeface="Calibri" panose="020F0502020204030204" pitchFamily="34" charset="0"/>
                </a:rPr>
                <a:t>Anti-microbial Resistance (AMR)</a:t>
              </a:r>
            </a:p>
            <a:p>
              <a:pPr eaLnBrk="1" hangingPunct="1">
                <a:spcBef>
                  <a:spcPct val="0"/>
                </a:spcBef>
                <a:buFontTx/>
                <a:buAutoNum type="arabicPeriod"/>
              </a:pPr>
              <a:r>
                <a:rPr lang="en-US" altLang="en-US" sz="1800" dirty="0">
                  <a:solidFill>
                    <a:schemeClr val="tx1"/>
                  </a:solidFill>
                  <a:latin typeface="Calibri" panose="020F0502020204030204" pitchFamily="34" charset="0"/>
                </a:rPr>
                <a:t>Zoonotic Disease</a:t>
              </a:r>
            </a:p>
            <a:p>
              <a:pPr eaLnBrk="1" hangingPunct="1">
                <a:spcBef>
                  <a:spcPct val="0"/>
                </a:spcBef>
                <a:buFontTx/>
                <a:buAutoNum type="arabicPeriod"/>
              </a:pPr>
              <a:r>
                <a:rPr lang="en-US" altLang="en-US" sz="1800" dirty="0">
                  <a:solidFill>
                    <a:schemeClr val="tx1"/>
                  </a:solidFill>
                  <a:latin typeface="Calibri" panose="020F0502020204030204" pitchFamily="34" charset="0"/>
                </a:rPr>
                <a:t>Food Safety</a:t>
              </a:r>
            </a:p>
            <a:p>
              <a:pPr eaLnBrk="1" hangingPunct="1">
                <a:spcBef>
                  <a:spcPct val="0"/>
                </a:spcBef>
                <a:buFontTx/>
                <a:buAutoNum type="arabicPeriod"/>
              </a:pPr>
              <a:r>
                <a:rPr lang="en-US" altLang="en-US" sz="1800" dirty="0">
                  <a:solidFill>
                    <a:schemeClr val="tx1"/>
                  </a:solidFill>
                  <a:latin typeface="Calibri" panose="020F0502020204030204" pitchFamily="34" charset="0"/>
                </a:rPr>
                <a:t>Biosafety and Biosecurity</a:t>
              </a:r>
            </a:p>
            <a:p>
              <a:pPr eaLnBrk="1" hangingPunct="1">
                <a:spcBef>
                  <a:spcPct val="0"/>
                </a:spcBef>
                <a:buFontTx/>
                <a:buAutoNum type="arabicPeriod"/>
              </a:pPr>
              <a:r>
                <a:rPr lang="en-US" altLang="en-US" sz="1800" dirty="0">
                  <a:solidFill>
                    <a:schemeClr val="tx1"/>
                  </a:solidFill>
                  <a:latin typeface="Calibri" panose="020F0502020204030204" pitchFamily="34" charset="0"/>
                </a:rPr>
                <a:t>Immunization</a:t>
              </a:r>
              <a:endParaRPr lang="en-GB" altLang="en-US" sz="1800" dirty="0">
                <a:solidFill>
                  <a:schemeClr val="tx1"/>
                </a:solidFill>
                <a:latin typeface="Calibri" panose="020F0502020204030204" pitchFamily="34" charset="0"/>
              </a:endParaRPr>
            </a:p>
          </p:txBody>
        </p:sp>
        <p:sp>
          <p:nvSpPr>
            <p:cNvPr id="11269" name="TextBox 5"/>
            <p:cNvSpPr txBox="1">
              <a:spLocks noChangeArrowheads="1"/>
            </p:cNvSpPr>
            <p:nvPr/>
          </p:nvSpPr>
          <p:spPr bwMode="auto">
            <a:xfrm>
              <a:off x="6488453" y="2318861"/>
              <a:ext cx="5136297" cy="1754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spcBef>
                  <a:spcPct val="20000"/>
                </a:spcBef>
                <a:buFont typeface="Arial" panose="020B0604020202020204" pitchFamily="34" charset="0"/>
                <a:buChar char="•"/>
                <a:defRPr sz="3200">
                  <a:solidFill>
                    <a:srgbClr val="10253F"/>
                  </a:solidFill>
                  <a:latin typeface="Arial Narrow" panose="020B0606020202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rgbClr val="10253F"/>
                  </a:solidFill>
                  <a:latin typeface="Arial Narrow" panose="020B0606020202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rgbClr val="10253F"/>
                  </a:solidFill>
                  <a:latin typeface="Arial Narrow" panose="020B0606020202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9pPr>
            </a:lstStyle>
            <a:p>
              <a:pPr eaLnBrk="1" hangingPunct="1">
                <a:spcBef>
                  <a:spcPct val="0"/>
                </a:spcBef>
                <a:buFont typeface="Calibri" panose="020F0502020204030204" pitchFamily="34" charset="0"/>
                <a:buAutoNum type="arabicPeriod" startAt="12"/>
              </a:pPr>
              <a:r>
                <a:rPr lang="en-GB" altLang="en-US" sz="1800">
                  <a:solidFill>
                    <a:schemeClr val="tx1"/>
                  </a:solidFill>
                  <a:latin typeface="Calibri" panose="020F0502020204030204" pitchFamily="34" charset="0"/>
                </a:rPr>
                <a:t>Preparedness</a:t>
              </a:r>
            </a:p>
            <a:p>
              <a:pPr eaLnBrk="1" hangingPunct="1">
                <a:spcBef>
                  <a:spcPct val="0"/>
                </a:spcBef>
                <a:buFont typeface="Calibri" panose="020F0502020204030204" pitchFamily="34" charset="0"/>
                <a:buAutoNum type="arabicPeriod" startAt="12"/>
              </a:pPr>
              <a:r>
                <a:rPr lang="en-GB" altLang="en-US" sz="1800">
                  <a:solidFill>
                    <a:schemeClr val="tx1"/>
                  </a:solidFill>
                  <a:latin typeface="Calibri" panose="020F0502020204030204" pitchFamily="34" charset="0"/>
                </a:rPr>
                <a:t>Emergency Operations Centres</a:t>
              </a:r>
            </a:p>
            <a:p>
              <a:pPr eaLnBrk="1" hangingPunct="1">
                <a:spcBef>
                  <a:spcPct val="0"/>
                </a:spcBef>
                <a:buFont typeface="Calibri" panose="020F0502020204030204" pitchFamily="34" charset="0"/>
                <a:buAutoNum type="arabicPeriod" startAt="12"/>
              </a:pPr>
              <a:r>
                <a:rPr lang="en-GB" altLang="en-US" sz="1800">
                  <a:solidFill>
                    <a:schemeClr val="tx1"/>
                  </a:solidFill>
                  <a:latin typeface="Calibri" panose="020F0502020204030204" pitchFamily="34" charset="0"/>
                </a:rPr>
                <a:t>Linking Public Health and Security Authorities</a:t>
              </a:r>
            </a:p>
            <a:p>
              <a:pPr eaLnBrk="1" hangingPunct="1">
                <a:spcBef>
                  <a:spcPct val="0"/>
                </a:spcBef>
                <a:buFont typeface="Calibri" panose="020F0502020204030204" pitchFamily="34" charset="0"/>
                <a:buAutoNum type="arabicPeriod" startAt="12"/>
              </a:pPr>
              <a:r>
                <a:rPr lang="en-GB" altLang="en-US" sz="1800">
                  <a:solidFill>
                    <a:schemeClr val="tx1"/>
                  </a:solidFill>
                  <a:latin typeface="Calibri" panose="020F0502020204030204" pitchFamily="34" charset="0"/>
                </a:rPr>
                <a:t>Medical Countermeasures and Personnel Deployment</a:t>
              </a:r>
            </a:p>
            <a:p>
              <a:pPr eaLnBrk="1" hangingPunct="1">
                <a:spcBef>
                  <a:spcPct val="0"/>
                </a:spcBef>
                <a:buFont typeface="Calibri" panose="020F0502020204030204" pitchFamily="34" charset="0"/>
                <a:buAutoNum type="arabicPeriod" startAt="12"/>
              </a:pPr>
              <a:r>
                <a:rPr lang="en-GB" altLang="en-US" sz="1800">
                  <a:solidFill>
                    <a:schemeClr val="tx1"/>
                  </a:solidFill>
                  <a:latin typeface="Calibri" panose="020F0502020204030204" pitchFamily="34" charset="0"/>
                </a:rPr>
                <a:t>Risk Communication</a:t>
              </a:r>
            </a:p>
          </p:txBody>
        </p:sp>
        <p:sp>
          <p:nvSpPr>
            <p:cNvPr id="7" name="Rectangle 6"/>
            <p:cNvSpPr/>
            <p:nvPr/>
          </p:nvSpPr>
          <p:spPr bwMode="auto">
            <a:xfrm>
              <a:off x="550339" y="1723813"/>
              <a:ext cx="4922176" cy="426323"/>
            </a:xfrm>
            <a:prstGeom prst="rect">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lIns="46800" tIns="46800" rIns="46800" bIns="46800" anchor="ctr"/>
            <a:lstStyle/>
            <a:p>
              <a:pPr algn="ctr">
                <a:spcBef>
                  <a:spcPct val="50000"/>
                </a:spcBef>
                <a:defRPr/>
              </a:pPr>
              <a:r>
                <a:rPr lang="en-US" sz="1400" b="1" dirty="0">
                  <a:solidFill>
                    <a:schemeClr val="bg1"/>
                  </a:solidFill>
                  <a:latin typeface="Arial" pitchFamily="34" charset="0"/>
                </a:rPr>
                <a:t>PREVENT</a:t>
              </a:r>
            </a:p>
          </p:txBody>
        </p:sp>
        <p:sp>
          <p:nvSpPr>
            <p:cNvPr id="11271" name="TextBox 9"/>
            <p:cNvSpPr txBox="1">
              <a:spLocks noChangeArrowheads="1"/>
            </p:cNvSpPr>
            <p:nvPr/>
          </p:nvSpPr>
          <p:spPr bwMode="auto">
            <a:xfrm>
              <a:off x="555025" y="5575677"/>
              <a:ext cx="5203310" cy="17239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spcBef>
                  <a:spcPct val="20000"/>
                </a:spcBef>
                <a:buFont typeface="Arial" panose="020B0604020202020204" pitchFamily="34" charset="0"/>
                <a:buChar char="•"/>
                <a:defRPr sz="3200">
                  <a:solidFill>
                    <a:srgbClr val="10253F"/>
                  </a:solidFill>
                  <a:latin typeface="Arial Narrow" panose="020B0606020202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rgbClr val="10253F"/>
                  </a:solidFill>
                  <a:latin typeface="Arial Narrow" panose="020B0606020202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rgbClr val="10253F"/>
                  </a:solidFill>
                  <a:latin typeface="Arial Narrow" panose="020B0606020202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9pPr>
            </a:lstStyle>
            <a:p>
              <a:pPr eaLnBrk="1" hangingPunct="1">
                <a:spcBef>
                  <a:spcPct val="0"/>
                </a:spcBef>
                <a:buFont typeface="Calibri" panose="020F0502020204030204" pitchFamily="34" charset="0"/>
                <a:buAutoNum type="arabicPeriod" startAt="8"/>
              </a:pPr>
              <a:r>
                <a:rPr lang="en-GB" altLang="en-US" sz="1800">
                  <a:solidFill>
                    <a:schemeClr val="tx1"/>
                  </a:solidFill>
                  <a:latin typeface="Calibri" panose="020F0502020204030204" pitchFamily="34" charset="0"/>
                </a:rPr>
                <a:t>National Laboratory System</a:t>
              </a:r>
            </a:p>
            <a:p>
              <a:pPr eaLnBrk="1" hangingPunct="1">
                <a:spcBef>
                  <a:spcPct val="0"/>
                </a:spcBef>
                <a:buFont typeface="Calibri" panose="020F0502020204030204" pitchFamily="34" charset="0"/>
                <a:buAutoNum type="arabicPeriod" startAt="8"/>
              </a:pPr>
              <a:r>
                <a:rPr lang="en-GB" altLang="en-US" sz="1800">
                  <a:solidFill>
                    <a:schemeClr val="tx1"/>
                  </a:solidFill>
                  <a:latin typeface="Calibri" panose="020F0502020204030204" pitchFamily="34" charset="0"/>
                </a:rPr>
                <a:t>Real-Time Surveillance</a:t>
              </a:r>
            </a:p>
            <a:p>
              <a:pPr eaLnBrk="1" hangingPunct="1">
                <a:spcBef>
                  <a:spcPct val="0"/>
                </a:spcBef>
                <a:buFont typeface="Calibri" panose="020F0502020204030204" pitchFamily="34" charset="0"/>
                <a:buAutoNum type="arabicPeriod" startAt="8"/>
              </a:pPr>
              <a:r>
                <a:rPr lang="en-GB" altLang="en-US" sz="1800">
                  <a:solidFill>
                    <a:schemeClr val="tx1"/>
                  </a:solidFill>
                  <a:latin typeface="Calibri" panose="020F0502020204030204" pitchFamily="34" charset="0"/>
                </a:rPr>
                <a:t>Reporting</a:t>
              </a:r>
            </a:p>
            <a:p>
              <a:pPr eaLnBrk="1" hangingPunct="1">
                <a:spcBef>
                  <a:spcPct val="0"/>
                </a:spcBef>
                <a:buFont typeface="Calibri" panose="020F0502020204030204" pitchFamily="34" charset="0"/>
                <a:buAutoNum type="arabicPeriod" startAt="8"/>
              </a:pPr>
              <a:r>
                <a:rPr lang="en-GB" altLang="en-US" sz="1800">
                  <a:solidFill>
                    <a:schemeClr val="tx1"/>
                  </a:solidFill>
                  <a:latin typeface="Calibri" panose="020F0502020204030204" pitchFamily="34" charset="0"/>
                </a:rPr>
                <a:t>Workforce Development</a:t>
              </a:r>
            </a:p>
            <a:p>
              <a:pPr eaLnBrk="1" hangingPunct="1">
                <a:spcBef>
                  <a:spcPct val="0"/>
                </a:spcBef>
                <a:buFont typeface="Calibri" panose="020F0502020204030204" pitchFamily="34" charset="0"/>
                <a:buAutoNum type="arabicPeriod" startAt="8"/>
              </a:pPr>
              <a:endParaRPr lang="en-GB" altLang="en-US" sz="1600" b="1">
                <a:solidFill>
                  <a:schemeClr val="tx1"/>
                </a:solidFill>
                <a:latin typeface="Calibri" panose="020F0502020204030204" pitchFamily="34" charset="0"/>
              </a:endParaRPr>
            </a:p>
            <a:p>
              <a:pPr eaLnBrk="1" hangingPunct="1">
                <a:spcBef>
                  <a:spcPct val="0"/>
                </a:spcBef>
                <a:buFontTx/>
                <a:buNone/>
              </a:pPr>
              <a:endParaRPr lang="en-US" altLang="en-US" sz="1800">
                <a:solidFill>
                  <a:schemeClr val="tx1"/>
                </a:solidFill>
                <a:latin typeface="Calibri" panose="020F0502020204030204" pitchFamily="34" charset="0"/>
              </a:endParaRPr>
            </a:p>
          </p:txBody>
        </p:sp>
        <p:sp>
          <p:nvSpPr>
            <p:cNvPr id="11" name="Rectangle 10"/>
            <p:cNvSpPr/>
            <p:nvPr/>
          </p:nvSpPr>
          <p:spPr bwMode="auto">
            <a:xfrm>
              <a:off x="522226" y="5126916"/>
              <a:ext cx="4922176" cy="428193"/>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lIns="46800" tIns="46800" rIns="46800" bIns="46800" anchor="ctr"/>
            <a:lstStyle/>
            <a:p>
              <a:pPr algn="ctr">
                <a:spcBef>
                  <a:spcPct val="50000"/>
                </a:spcBef>
                <a:defRPr/>
              </a:pPr>
              <a:r>
                <a:rPr lang="en-US" sz="1400" b="1" dirty="0">
                  <a:solidFill>
                    <a:schemeClr val="bg1"/>
                  </a:solidFill>
                  <a:latin typeface="Arial" pitchFamily="34" charset="0"/>
                </a:rPr>
                <a:t>DETECT</a:t>
              </a:r>
            </a:p>
          </p:txBody>
        </p:sp>
        <p:sp>
          <p:nvSpPr>
            <p:cNvPr id="11273" name="TextBox 13"/>
            <p:cNvSpPr txBox="1">
              <a:spLocks noChangeArrowheads="1"/>
            </p:cNvSpPr>
            <p:nvPr/>
          </p:nvSpPr>
          <p:spPr bwMode="auto">
            <a:xfrm>
              <a:off x="6455751" y="5576118"/>
              <a:ext cx="5201699"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spcBef>
                  <a:spcPct val="20000"/>
                </a:spcBef>
                <a:buFont typeface="Arial" panose="020B0604020202020204" pitchFamily="34" charset="0"/>
                <a:buChar char="•"/>
                <a:defRPr sz="3200">
                  <a:solidFill>
                    <a:srgbClr val="10253F"/>
                  </a:solidFill>
                  <a:latin typeface="Arial Narrow" panose="020B0606020202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rgbClr val="10253F"/>
                  </a:solidFill>
                  <a:latin typeface="Arial Narrow" panose="020B0606020202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rgbClr val="10253F"/>
                  </a:solidFill>
                  <a:latin typeface="Arial Narrow" panose="020B0606020202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9pPr>
            </a:lstStyle>
            <a:p>
              <a:pPr eaLnBrk="1" hangingPunct="1">
                <a:spcBef>
                  <a:spcPct val="0"/>
                </a:spcBef>
                <a:buFont typeface="Calibri" panose="020F0502020204030204" pitchFamily="34" charset="0"/>
                <a:buAutoNum type="arabicPeriod" startAt="17"/>
              </a:pPr>
              <a:r>
                <a:rPr lang="en-GB" altLang="en-US" sz="1800">
                  <a:solidFill>
                    <a:schemeClr val="tx1"/>
                  </a:solidFill>
                  <a:latin typeface="Calibri" panose="020F0502020204030204" pitchFamily="34" charset="0"/>
                </a:rPr>
                <a:t>Points of Entry (PoEs)</a:t>
              </a:r>
            </a:p>
            <a:p>
              <a:pPr eaLnBrk="1" hangingPunct="1">
                <a:spcBef>
                  <a:spcPct val="0"/>
                </a:spcBef>
                <a:buFont typeface="Calibri" panose="020F0502020204030204" pitchFamily="34" charset="0"/>
                <a:buAutoNum type="arabicPeriod" startAt="17"/>
              </a:pPr>
              <a:r>
                <a:rPr lang="en-GB" altLang="en-US" sz="1800">
                  <a:solidFill>
                    <a:schemeClr val="tx1"/>
                  </a:solidFill>
                  <a:latin typeface="Calibri" panose="020F0502020204030204" pitchFamily="34" charset="0"/>
                </a:rPr>
                <a:t>Chemical Events</a:t>
              </a:r>
            </a:p>
            <a:p>
              <a:pPr eaLnBrk="1" hangingPunct="1">
                <a:spcBef>
                  <a:spcPct val="0"/>
                </a:spcBef>
                <a:buFont typeface="Calibri" panose="020F0502020204030204" pitchFamily="34" charset="0"/>
                <a:buAutoNum type="arabicPeriod" startAt="17"/>
              </a:pPr>
              <a:r>
                <a:rPr lang="en-GB" altLang="en-US" sz="1800">
                  <a:solidFill>
                    <a:schemeClr val="tx1"/>
                  </a:solidFill>
                  <a:latin typeface="Calibri" panose="020F0502020204030204" pitchFamily="34" charset="0"/>
                </a:rPr>
                <a:t>Radiation Emergencies</a:t>
              </a:r>
            </a:p>
          </p:txBody>
        </p:sp>
        <p:cxnSp>
          <p:nvCxnSpPr>
            <p:cNvPr id="11274" name="Straight Connector 14"/>
            <p:cNvCxnSpPr>
              <a:cxnSpLocks noChangeShapeType="1"/>
            </p:cNvCxnSpPr>
            <p:nvPr/>
          </p:nvCxnSpPr>
          <p:spPr bwMode="auto">
            <a:xfrm>
              <a:off x="6081199" y="1527481"/>
              <a:ext cx="11870" cy="4675900"/>
            </a:xfrm>
            <a:prstGeom prst="line">
              <a:avLst/>
            </a:prstGeom>
            <a:noFill/>
            <a:ln w="9525" algn="ctr">
              <a:solidFill>
                <a:schemeClr val="tx1"/>
              </a:solidFill>
              <a:round/>
              <a:headEnd/>
              <a:tailEnd/>
            </a:ln>
            <a:extLst>
              <a:ext uri="{909E8E84-426E-40DD-AFC4-6F175D3DCCD1}">
                <a14:hiddenFill xmlns:a14="http://schemas.microsoft.com/office/drawing/2010/main" xmlns="">
                  <a:noFill/>
                </a14:hiddenFill>
              </a:ext>
            </a:extLst>
          </p:spPr>
        </p:cxnSp>
        <p:sp>
          <p:nvSpPr>
            <p:cNvPr id="16" name="Rectangle 15"/>
            <p:cNvSpPr/>
            <p:nvPr/>
          </p:nvSpPr>
          <p:spPr bwMode="auto">
            <a:xfrm>
              <a:off x="6489281" y="1712594"/>
              <a:ext cx="4922178" cy="448761"/>
            </a:xfrm>
            <a:prstGeom prst="rect">
              <a:avLst/>
            </a:prstGeom>
            <a:solidFill>
              <a:schemeClr val="tx2"/>
            </a:solidFill>
            <a:ln w="9525" cap="flat" cmpd="sng" algn="ctr">
              <a:solidFill>
                <a:schemeClr val="tx1"/>
              </a:solidFill>
              <a:prstDash val="solid"/>
              <a:round/>
              <a:headEnd type="none" w="med" len="med"/>
              <a:tailEnd type="none" w="med" len="med"/>
            </a:ln>
            <a:effectLst/>
          </p:spPr>
          <p:txBody>
            <a:bodyPr lIns="46800" tIns="46800" rIns="46800" bIns="46800" anchor="ctr"/>
            <a:lstStyle/>
            <a:p>
              <a:pPr algn="ctr">
                <a:spcBef>
                  <a:spcPct val="50000"/>
                </a:spcBef>
                <a:defRPr/>
              </a:pPr>
              <a:r>
                <a:rPr lang="en-US" sz="1400" b="1" dirty="0">
                  <a:solidFill>
                    <a:schemeClr val="bg1"/>
                  </a:solidFill>
                  <a:latin typeface="Arial" pitchFamily="34" charset="0"/>
                </a:rPr>
                <a:t>RESPOND</a:t>
              </a:r>
            </a:p>
          </p:txBody>
        </p:sp>
        <p:sp>
          <p:nvSpPr>
            <p:cNvPr id="19" name="Rectangle 18"/>
            <p:cNvSpPr/>
            <p:nvPr/>
          </p:nvSpPr>
          <p:spPr bwMode="auto">
            <a:xfrm>
              <a:off x="6456482" y="5126916"/>
              <a:ext cx="4922178" cy="428193"/>
            </a:xfrm>
            <a:prstGeom prst="rect">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p:spPr>
          <p:txBody>
            <a:bodyPr lIns="46800" tIns="46800" rIns="46800" bIns="46800" anchor="ctr"/>
            <a:lstStyle/>
            <a:p>
              <a:pPr algn="ctr">
                <a:spcBef>
                  <a:spcPct val="50000"/>
                </a:spcBef>
                <a:defRPr/>
              </a:pPr>
              <a:r>
                <a:rPr lang="en-US" sz="1400" b="1" dirty="0">
                  <a:solidFill>
                    <a:schemeClr val="bg1"/>
                  </a:solidFill>
                  <a:latin typeface="Arial" pitchFamily="34" charset="0"/>
                </a:rPr>
                <a:t>OTHER HAZARDS</a:t>
              </a:r>
            </a:p>
          </p:txBody>
        </p:sp>
      </p:grpSp>
    </p:spTree>
    <p:extLst>
      <p:ext uri="{BB962C8B-B14F-4D97-AF65-F5344CB8AC3E}">
        <p14:creationId xmlns:p14="http://schemas.microsoft.com/office/powerpoint/2010/main" xmlns="" val="16758840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179329" y="609600"/>
            <a:ext cx="9475729" cy="4724400"/>
          </a:xfrm>
          <a:prstGeom prst="rect">
            <a:avLst/>
          </a:prstGeom>
        </p:spPr>
      </p:pic>
    </p:spTree>
    <p:extLst>
      <p:ext uri="{BB962C8B-B14F-4D97-AF65-F5344CB8AC3E}">
        <p14:creationId xmlns:p14="http://schemas.microsoft.com/office/powerpoint/2010/main" xmlns="" val="42732367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325" y="228600"/>
            <a:ext cx="7543800" cy="746761"/>
          </a:xfrm>
        </p:spPr>
        <p:txBody>
          <a:bodyPr/>
          <a:lstStyle/>
          <a:p>
            <a:pPr algn="ctr" rtl="0"/>
            <a:r>
              <a:rPr lang="en-US" b="1" dirty="0"/>
              <a:t>JEE Completion-- EMR</a:t>
            </a:r>
            <a:endParaRPr lang="fa-IR" b="1" dirty="0"/>
          </a:p>
        </p:txBody>
      </p:sp>
      <p:pic>
        <p:nvPicPr>
          <p:cNvPr id="4" name="Picture 9"/>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087119" y="975361"/>
            <a:ext cx="7014211" cy="54763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3556706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280" y="300989"/>
            <a:ext cx="7543800" cy="975361"/>
          </a:xfrm>
        </p:spPr>
        <p:txBody>
          <a:bodyPr/>
          <a:lstStyle/>
          <a:p>
            <a:pPr algn="ctr">
              <a:defRPr/>
            </a:pPr>
            <a:r>
              <a:rPr lang="fa-IR" sz="3200" dirty="0" smtClean="0">
                <a:effectLst>
                  <a:outerShdw blurRad="38100" dist="38100" dir="2700000" algn="tl">
                    <a:srgbClr val="000000">
                      <a:alpha val="43137"/>
                    </a:srgbClr>
                  </a:outerShdw>
                </a:effectLst>
                <a:cs typeface="B Titr" panose="00000700000000000000" pitchFamily="2" charset="-78"/>
              </a:rPr>
              <a:t>بازنگری پس از پاسخ و تمرین های شبیه سازی شده</a:t>
            </a:r>
            <a:endParaRPr lang="en-US" sz="3200" dirty="0">
              <a:effectLst>
                <a:outerShdw blurRad="38100" dist="38100" dir="2700000" algn="tl">
                  <a:srgbClr val="000000">
                    <a:alpha val="43137"/>
                  </a:srgbClr>
                </a:outerShdw>
              </a:effectLst>
              <a:cs typeface="B Titr" panose="00000700000000000000" pitchFamily="2" charset="-78"/>
            </a:endParaRPr>
          </a:p>
        </p:txBody>
      </p:sp>
      <p:graphicFrame>
        <p:nvGraphicFramePr>
          <p:cNvPr id="4" name="Content Placeholder 3"/>
          <p:cNvGraphicFramePr>
            <a:graphicFrameLocks/>
          </p:cNvGraphicFramePr>
          <p:nvPr>
            <p:extLst>
              <p:ext uri="{D42A27DB-BD31-4B8C-83A1-F6EECF244321}">
                <p14:modId xmlns:p14="http://schemas.microsoft.com/office/powerpoint/2010/main" xmlns="" val="3652931278"/>
              </p:ext>
            </p:extLst>
          </p:nvPr>
        </p:nvGraphicFramePr>
        <p:xfrm>
          <a:off x="527623" y="1905000"/>
          <a:ext cx="7441054" cy="40171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749198" y="1981200"/>
            <a:ext cx="3724275" cy="1732929"/>
          </a:xfrm>
          <a:prstGeom prst="rect">
            <a:avLst/>
          </a:prstGeom>
          <a:noFill/>
        </p:spPr>
        <p:txBody>
          <a:bodyPr wrap="square" lIns="70249" tIns="35125" rIns="70249" bIns="35125">
            <a:spAutoFit/>
          </a:bodyPr>
          <a:lstStyle/>
          <a:p>
            <a:pPr defTabSz="400736" eaLnBrk="1" fontAlgn="auto" hangingPunct="1">
              <a:spcBef>
                <a:spcPts val="0"/>
              </a:spcBef>
              <a:spcAft>
                <a:spcPts val="0"/>
              </a:spcAft>
              <a:defRPr/>
            </a:pPr>
            <a:r>
              <a:rPr lang="en-US" i="1" dirty="0">
                <a:solidFill>
                  <a:prstClr val="black"/>
                </a:solidFill>
                <a:latin typeface="Calibri"/>
                <a:cs typeface="+mn-cs"/>
              </a:rPr>
              <a:t>“…implement in-depth reviews of significant disease outbreaks and PH events. …more science or evidence-based approach to assessing effective core capacities under “real-life” situations.” </a:t>
            </a:r>
          </a:p>
        </p:txBody>
      </p:sp>
      <p:sp>
        <p:nvSpPr>
          <p:cNvPr id="8" name="TextBox 7"/>
          <p:cNvSpPr txBox="1"/>
          <p:nvPr/>
        </p:nvSpPr>
        <p:spPr>
          <a:xfrm>
            <a:off x="4977797" y="3886200"/>
            <a:ext cx="3267075" cy="1696758"/>
          </a:xfrm>
          <a:prstGeom prst="rect">
            <a:avLst/>
          </a:prstGeom>
          <a:solidFill>
            <a:srgbClr val="4F81BD">
              <a:lumMod val="40000"/>
              <a:lumOff val="60000"/>
            </a:srgbClr>
          </a:solidFill>
        </p:spPr>
        <p:txBody>
          <a:bodyPr lIns="80147" tIns="40074" rIns="80147" bIns="40074">
            <a:spAutoFit/>
          </a:bodyPr>
          <a:lstStyle/>
          <a:p>
            <a:pPr algn="r" defTabSz="400736" rtl="1" eaLnBrk="1" fontAlgn="auto" hangingPunct="1">
              <a:spcBef>
                <a:spcPts val="0"/>
              </a:spcBef>
              <a:spcAft>
                <a:spcPts val="0"/>
              </a:spcAft>
              <a:defRPr/>
            </a:pPr>
            <a:r>
              <a:rPr lang="fa-IR" sz="2100" b="1" kern="0" dirty="0" smtClean="0">
                <a:solidFill>
                  <a:prstClr val="black"/>
                </a:solidFill>
                <a:latin typeface="Calibri"/>
                <a:cs typeface="B Mitra" panose="00000400000000000000" pitchFamily="2" charset="-78"/>
              </a:rPr>
              <a:t>ارزیابی عملیاتی شدن ظرفیت ها</a:t>
            </a:r>
            <a:endParaRPr lang="en-GB" sz="2100" b="1" kern="0" dirty="0">
              <a:solidFill>
                <a:prstClr val="black"/>
              </a:solidFill>
              <a:latin typeface="Calibri"/>
              <a:cs typeface="B Mitra" panose="00000400000000000000" pitchFamily="2" charset="-78"/>
            </a:endParaRPr>
          </a:p>
          <a:p>
            <a:pPr marL="250460" indent="-250460" algn="r" defTabSz="400736" rtl="1" eaLnBrk="1" fontAlgn="auto" hangingPunct="1">
              <a:spcBef>
                <a:spcPts val="0"/>
              </a:spcBef>
              <a:spcAft>
                <a:spcPts val="0"/>
              </a:spcAft>
              <a:buFont typeface="Wingdings" panose="05000000000000000000" pitchFamily="2" charset="2"/>
              <a:buChar char="Ø"/>
              <a:defRPr/>
            </a:pPr>
            <a:r>
              <a:rPr lang="fa-IR" sz="2100" b="1" kern="0" dirty="0" smtClean="0">
                <a:solidFill>
                  <a:prstClr val="black"/>
                </a:solidFill>
                <a:latin typeface="Calibri"/>
                <a:cs typeface="B Mitra" panose="00000400000000000000" pitchFamily="2" charset="-78"/>
              </a:rPr>
              <a:t>چطور باید کارایی داشته باشند؟</a:t>
            </a:r>
          </a:p>
          <a:p>
            <a:pPr marL="250460" indent="-250460" algn="r" defTabSz="400736" rtl="1" eaLnBrk="1" fontAlgn="auto" hangingPunct="1">
              <a:spcBef>
                <a:spcPts val="0"/>
              </a:spcBef>
              <a:spcAft>
                <a:spcPts val="0"/>
              </a:spcAft>
              <a:buFont typeface="Wingdings" panose="05000000000000000000" pitchFamily="2" charset="2"/>
              <a:buChar char="Ø"/>
              <a:defRPr/>
            </a:pPr>
            <a:r>
              <a:rPr lang="fa-IR" sz="2100" b="1" kern="0" dirty="0" smtClean="0">
                <a:solidFill>
                  <a:prstClr val="black"/>
                </a:solidFill>
                <a:latin typeface="Calibri"/>
                <a:cs typeface="B Mitra" panose="00000400000000000000" pitchFamily="2" charset="-78"/>
              </a:rPr>
              <a:t>آیا عملیاتی شده اند؟</a:t>
            </a:r>
          </a:p>
          <a:p>
            <a:pPr marL="250460" indent="-250460" algn="r" defTabSz="400736" rtl="1" eaLnBrk="1" fontAlgn="auto" hangingPunct="1">
              <a:spcBef>
                <a:spcPts val="0"/>
              </a:spcBef>
              <a:spcAft>
                <a:spcPts val="0"/>
              </a:spcAft>
              <a:buFont typeface="Wingdings" panose="05000000000000000000" pitchFamily="2" charset="2"/>
              <a:buChar char="Ø"/>
              <a:defRPr/>
            </a:pPr>
            <a:r>
              <a:rPr lang="fa-IR" sz="2100" b="1" kern="0" dirty="0" smtClean="0">
                <a:solidFill>
                  <a:prstClr val="black"/>
                </a:solidFill>
                <a:latin typeface="Calibri"/>
                <a:cs typeface="B Mitra" panose="00000400000000000000" pitchFamily="2" charset="-78"/>
              </a:rPr>
              <a:t>چگونه می توان آن را ارتقا داد؟</a:t>
            </a:r>
            <a:endParaRPr lang="en-GB" sz="2100" b="1" kern="0" dirty="0">
              <a:solidFill>
                <a:prstClr val="black"/>
              </a:solidFill>
              <a:latin typeface="Calibri"/>
              <a:cs typeface="B Mitra" panose="00000400000000000000" pitchFamily="2" charset="-78"/>
            </a:endParaRPr>
          </a:p>
          <a:p>
            <a:pPr algn="r" defTabSz="400736" rtl="1" eaLnBrk="1" fontAlgn="auto" hangingPunct="1">
              <a:spcBef>
                <a:spcPts val="0"/>
              </a:spcBef>
              <a:spcAft>
                <a:spcPts val="0"/>
              </a:spcAft>
              <a:defRPr/>
            </a:pPr>
            <a:endParaRPr lang="en-US" sz="2100" b="1" kern="0" dirty="0">
              <a:solidFill>
                <a:prstClr val="black"/>
              </a:solidFill>
              <a:latin typeface="Calibri"/>
              <a:cs typeface="B Mitra"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867" y="418847"/>
            <a:ext cx="7543800" cy="753559"/>
          </a:xfrm>
        </p:spPr>
        <p:txBody>
          <a:bodyPr/>
          <a:lstStyle/>
          <a:p>
            <a:pPr algn="ctr">
              <a:defRPr/>
            </a:pPr>
            <a:r>
              <a:rPr lang="fa-IR" sz="3200" dirty="0">
                <a:effectLst>
                  <a:outerShdw blurRad="38100" dist="38100" dir="2700000" algn="tl">
                    <a:srgbClr val="000000">
                      <a:alpha val="43137"/>
                    </a:srgbClr>
                  </a:outerShdw>
                </a:effectLst>
                <a:cs typeface="B Titr" panose="00000700000000000000" pitchFamily="2" charset="-78"/>
              </a:rPr>
              <a:t>بازنگری پس از پاسخ و تمرین های شبیه سازی شده</a:t>
            </a:r>
            <a:endParaRPr lang="en-US" sz="3200" dirty="0"/>
          </a:p>
        </p:txBody>
      </p:sp>
      <p:sp>
        <p:nvSpPr>
          <p:cNvPr id="22" name="Content Placeholder 9"/>
          <p:cNvSpPr txBox="1">
            <a:spLocks/>
          </p:cNvSpPr>
          <p:nvPr/>
        </p:nvSpPr>
        <p:spPr>
          <a:xfrm>
            <a:off x="759867" y="1852299"/>
            <a:ext cx="7543800" cy="4367213"/>
          </a:xfrm>
          <a:prstGeom prst="rect">
            <a:avLst/>
          </a:prstGeom>
        </p:spPr>
        <p:txBody>
          <a:bodyPr lIns="80147" tIns="40074" rIns="80147" bIns="40074">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00552" indent="-300552" algn="r" defTabSz="400736" rtl="1" fontAlgn="auto">
              <a:spcAft>
                <a:spcPts val="0"/>
              </a:spcAft>
              <a:defRPr/>
            </a:pPr>
            <a:r>
              <a:rPr lang="fa-IR" sz="2800" dirty="0" smtClean="0">
                <a:solidFill>
                  <a:sysClr val="windowText" lastClr="000000"/>
                </a:solidFill>
                <a:latin typeface="Arial Narrow" panose="020B0606020202030204" pitchFamily="34" charset="0"/>
                <a:cs typeface="B Mitra" panose="00000400000000000000" pitchFamily="2" charset="-78"/>
              </a:rPr>
              <a:t>تقویت ظرفیت های ملی جهت آمادگی برای تشخیص و پاسخ به فوریت های بهداشتی عمومی</a:t>
            </a:r>
            <a:endParaRPr lang="fa-IR" sz="2800" dirty="0">
              <a:solidFill>
                <a:sysClr val="windowText" lastClr="000000"/>
              </a:solidFill>
              <a:latin typeface="Arial Narrow" panose="020B0606020202030204" pitchFamily="34" charset="0"/>
              <a:cs typeface="B Mitra" panose="00000400000000000000" pitchFamily="2" charset="-78"/>
            </a:endParaRPr>
          </a:p>
          <a:p>
            <a:pPr marL="300552" indent="-300552" algn="r" defTabSz="400736" rtl="1" fontAlgn="auto">
              <a:spcAft>
                <a:spcPts val="0"/>
              </a:spcAft>
              <a:defRPr/>
            </a:pPr>
            <a:r>
              <a:rPr lang="fa-IR" sz="2800" dirty="0" smtClean="0">
                <a:solidFill>
                  <a:sysClr val="windowText" lastClr="000000"/>
                </a:solidFill>
                <a:latin typeface="Arial Narrow" panose="020B0606020202030204" pitchFamily="34" charset="0"/>
                <a:cs typeface="B Mitra" panose="00000400000000000000" pitchFamily="2" charset="-78"/>
              </a:rPr>
              <a:t>ارزیابی عملیاتی شدن ظرفیت های </a:t>
            </a:r>
            <a:r>
              <a:rPr lang="en-US" sz="2800" dirty="0" smtClean="0">
                <a:solidFill>
                  <a:sysClr val="windowText" lastClr="000000"/>
                </a:solidFill>
                <a:latin typeface="Arial Narrow" panose="020B0606020202030204" pitchFamily="34" charset="0"/>
                <a:cs typeface="B Mitra" panose="00000400000000000000" pitchFamily="2" charset="-78"/>
              </a:rPr>
              <a:t>IHR</a:t>
            </a:r>
            <a:endParaRPr lang="en-GB" sz="2800" dirty="0">
              <a:solidFill>
                <a:sysClr val="windowText" lastClr="000000"/>
              </a:solidFill>
              <a:latin typeface="Arial Narrow" panose="020B0606020202030204" pitchFamily="34" charset="0"/>
              <a:cs typeface="B Mitra" panose="00000400000000000000" pitchFamily="2" charset="-78"/>
            </a:endParaRPr>
          </a:p>
          <a:p>
            <a:pPr marL="300552" indent="-300552" algn="r" defTabSz="400736" rtl="1" fontAlgn="auto">
              <a:spcAft>
                <a:spcPts val="0"/>
              </a:spcAft>
              <a:defRPr/>
            </a:pPr>
            <a:r>
              <a:rPr lang="fa-IR" sz="2800" dirty="0" smtClean="0">
                <a:solidFill>
                  <a:sysClr val="windowText" lastClr="000000"/>
                </a:solidFill>
                <a:latin typeface="Arial Narrow" panose="020B0606020202030204" pitchFamily="34" charset="0"/>
                <a:cs typeface="B Mitra" panose="00000400000000000000" pitchFamily="2" charset="-78"/>
              </a:rPr>
              <a:t>تمرکز بر تحلیل های کیفی دارد</a:t>
            </a:r>
            <a:endParaRPr lang="en-GB" sz="2800" dirty="0">
              <a:solidFill>
                <a:sysClr val="windowText" lastClr="000000"/>
              </a:solidFill>
              <a:latin typeface="Arial Narrow" panose="020B0606020202030204" pitchFamily="34" charset="0"/>
              <a:cs typeface="B Mitra" panose="00000400000000000000" pitchFamily="2" charset="-78"/>
            </a:endParaRPr>
          </a:p>
          <a:p>
            <a:pPr marL="300552" indent="-300552" algn="r" defTabSz="400736" rtl="1" fontAlgn="auto">
              <a:spcAft>
                <a:spcPts val="0"/>
              </a:spcAft>
              <a:defRPr/>
            </a:pPr>
            <a:r>
              <a:rPr lang="fa-IR" sz="2800" dirty="0" smtClean="0">
                <a:solidFill>
                  <a:sysClr val="windowText" lastClr="000000"/>
                </a:solidFill>
                <a:latin typeface="Arial Narrow" panose="020B0606020202030204" pitchFamily="34" charset="0"/>
                <a:cs typeface="B Mitra" panose="00000400000000000000" pitchFamily="2" charset="-78"/>
              </a:rPr>
              <a:t>از یافته ها و توصیه های بدست آمده بایستی در جهت بکارگیری اقدامات اصلاحی استفاده کرد.</a:t>
            </a:r>
            <a:endParaRPr lang="en-GB" sz="2800" dirty="0">
              <a:solidFill>
                <a:sysClr val="windowText" lastClr="000000"/>
              </a:solidFill>
              <a:latin typeface="Arial Narrow" panose="020B0606020202030204" pitchFamily="34" charset="0"/>
              <a:cs typeface="B Mitra"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671" y="387885"/>
            <a:ext cx="7543800" cy="781583"/>
          </a:xfrm>
        </p:spPr>
        <p:txBody>
          <a:bodyPr>
            <a:normAutofit/>
          </a:bodyPr>
          <a:lstStyle/>
          <a:p>
            <a:pPr algn="ctr"/>
            <a:r>
              <a:rPr lang="fa-IR" sz="3200" dirty="0">
                <a:effectLst>
                  <a:outerShdw blurRad="38100" dist="38100" dir="2700000" algn="tl">
                    <a:srgbClr val="000000">
                      <a:alpha val="43137"/>
                    </a:srgbClr>
                  </a:outerShdw>
                </a:effectLst>
                <a:cs typeface="B Titr" panose="00000700000000000000" pitchFamily="2" charset="-78"/>
              </a:rPr>
              <a:t>بازنگری پس از پاسخ و تمرین های شبیه سازی شده</a:t>
            </a:r>
            <a:endParaRPr lang="fa-IR" sz="3200" dirty="0"/>
          </a:p>
        </p:txBody>
      </p:sp>
      <p:sp>
        <p:nvSpPr>
          <p:cNvPr id="3" name="Content Placeholder 2"/>
          <p:cNvSpPr>
            <a:spLocks noGrp="1"/>
          </p:cNvSpPr>
          <p:nvPr>
            <p:ph idx="1"/>
          </p:nvPr>
        </p:nvSpPr>
        <p:spPr/>
        <p:txBody>
          <a:bodyPr/>
          <a:lstStyle/>
          <a:p>
            <a:endParaRPr lang="fa-IR" dirty="0"/>
          </a:p>
        </p:txBody>
      </p:sp>
      <p:grpSp>
        <p:nvGrpSpPr>
          <p:cNvPr id="4" name="Group 3"/>
          <p:cNvGrpSpPr>
            <a:grpSpLocks/>
          </p:cNvGrpSpPr>
          <p:nvPr/>
        </p:nvGrpSpPr>
        <p:grpSpPr bwMode="auto">
          <a:xfrm>
            <a:off x="562810" y="1444625"/>
            <a:ext cx="8470064" cy="4441825"/>
            <a:chOff x="3466861" y="822845"/>
            <a:chExt cx="7128221" cy="4896544"/>
          </a:xfrm>
        </p:grpSpPr>
        <p:grpSp>
          <p:nvGrpSpPr>
            <p:cNvPr id="5" name="Group 4"/>
            <p:cNvGrpSpPr>
              <a:grpSpLocks/>
            </p:cNvGrpSpPr>
            <p:nvPr/>
          </p:nvGrpSpPr>
          <p:grpSpPr bwMode="auto">
            <a:xfrm>
              <a:off x="3466861" y="822845"/>
              <a:ext cx="7128221" cy="4896544"/>
              <a:chOff x="2726632" y="764704"/>
              <a:chExt cx="7128221" cy="4896544"/>
            </a:xfrm>
          </p:grpSpPr>
          <p:sp>
            <p:nvSpPr>
              <p:cNvPr id="7" name="Oval 6"/>
              <p:cNvSpPr/>
              <p:nvPr/>
            </p:nvSpPr>
            <p:spPr>
              <a:xfrm>
                <a:off x="2726632" y="1412210"/>
                <a:ext cx="6937641" cy="3902535"/>
              </a:xfrm>
              <a:prstGeom prst="ellipse">
                <a:avLst/>
              </a:prstGeom>
              <a:solidFill>
                <a:srgbClr val="9BBB59">
                  <a:lumMod val="40000"/>
                  <a:lumOff val="60000"/>
                </a:srgbClr>
              </a:solidFill>
              <a:ln w="25400" cap="flat" cmpd="sng" algn="ctr">
                <a:noFill/>
                <a:prstDash val="solid"/>
              </a:ln>
              <a:effectLst/>
            </p:spPr>
            <p:txBody>
              <a:bodyPr anchor="ctr"/>
              <a:lstStyle/>
              <a:p>
                <a:pPr algn="ctr" defTabSz="400736" eaLnBrk="1" fontAlgn="auto" hangingPunct="1">
                  <a:spcBef>
                    <a:spcPts val="0"/>
                  </a:spcBef>
                  <a:spcAft>
                    <a:spcPts val="0"/>
                  </a:spcAft>
                  <a:defRPr/>
                </a:pPr>
                <a:endParaRPr lang="en-GB" sz="1600" kern="0">
                  <a:solidFill>
                    <a:prstClr val="white"/>
                  </a:solidFill>
                  <a:latin typeface="Calibri"/>
                  <a:cs typeface="+mn-cs"/>
                </a:endParaRPr>
              </a:p>
            </p:txBody>
          </p:sp>
          <p:sp>
            <p:nvSpPr>
              <p:cNvPr id="8" name="Rectangle 7"/>
              <p:cNvSpPr/>
              <p:nvPr/>
            </p:nvSpPr>
            <p:spPr>
              <a:xfrm>
                <a:off x="6416972" y="764704"/>
                <a:ext cx="3437881" cy="4896544"/>
              </a:xfrm>
              <a:prstGeom prst="rect">
                <a:avLst/>
              </a:prstGeom>
              <a:solidFill>
                <a:sysClr val="window" lastClr="FFFFFF"/>
              </a:solidFill>
              <a:ln w="25400" cap="flat" cmpd="sng" algn="ctr">
                <a:noFill/>
                <a:prstDash val="solid"/>
              </a:ln>
              <a:effectLst/>
            </p:spPr>
            <p:txBody>
              <a:bodyPr anchor="ctr"/>
              <a:lstStyle/>
              <a:p>
                <a:pPr algn="ctr" defTabSz="400736" eaLnBrk="1" fontAlgn="auto" hangingPunct="1">
                  <a:spcBef>
                    <a:spcPts val="0"/>
                  </a:spcBef>
                  <a:spcAft>
                    <a:spcPts val="0"/>
                  </a:spcAft>
                  <a:defRPr/>
                </a:pPr>
                <a:endParaRPr lang="en-GB" sz="1600" kern="0">
                  <a:solidFill>
                    <a:prstClr val="white"/>
                  </a:solidFill>
                  <a:latin typeface="Calibri"/>
                  <a:cs typeface="+mn-cs"/>
                </a:endParaRPr>
              </a:p>
            </p:txBody>
          </p:sp>
          <p:sp>
            <p:nvSpPr>
              <p:cNvPr id="9" name="Oval 8"/>
              <p:cNvSpPr/>
              <p:nvPr/>
            </p:nvSpPr>
            <p:spPr>
              <a:xfrm>
                <a:off x="4347808" y="1412210"/>
                <a:ext cx="4138329" cy="3914786"/>
              </a:xfrm>
              <a:prstGeom prst="ellipse">
                <a:avLst/>
              </a:prstGeom>
              <a:solidFill>
                <a:srgbClr val="F79646">
                  <a:lumMod val="40000"/>
                  <a:lumOff val="60000"/>
                </a:srgbClr>
              </a:solidFill>
              <a:ln w="25400" cap="flat" cmpd="sng" algn="ctr">
                <a:noFill/>
                <a:prstDash val="solid"/>
              </a:ln>
              <a:effectLst/>
            </p:spPr>
            <p:txBody>
              <a:bodyPr anchor="ctr"/>
              <a:lstStyle/>
              <a:p>
                <a:pPr algn="ctr" defTabSz="400736" eaLnBrk="1" fontAlgn="auto" hangingPunct="1">
                  <a:spcBef>
                    <a:spcPts val="0"/>
                  </a:spcBef>
                  <a:spcAft>
                    <a:spcPts val="0"/>
                  </a:spcAft>
                  <a:defRPr/>
                </a:pPr>
                <a:endParaRPr lang="en-GB" sz="1600" kern="0">
                  <a:solidFill>
                    <a:prstClr val="white"/>
                  </a:solidFill>
                  <a:latin typeface="Calibri"/>
                  <a:cs typeface="+mn-cs"/>
                </a:endParaRPr>
              </a:p>
            </p:txBody>
          </p:sp>
          <p:graphicFrame>
            <p:nvGraphicFramePr>
              <p:cNvPr id="10" name="Diagram 9"/>
              <p:cNvGraphicFramePr/>
              <p:nvPr>
                <p:extLst>
                  <p:ext uri="{D42A27DB-BD31-4B8C-83A1-F6EECF244321}">
                    <p14:modId xmlns:p14="http://schemas.microsoft.com/office/powerpoint/2010/main" xmlns="" val="3030157094"/>
                  </p:ext>
                </p:extLst>
              </p:nvPr>
            </p:nvGraphicFramePr>
            <p:xfrm>
              <a:off x="3350469"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ircular Arrow 10"/>
              <p:cNvSpPr/>
              <p:nvPr/>
            </p:nvSpPr>
            <p:spPr>
              <a:xfrm rot="4404037">
                <a:off x="4116685" y="1122405"/>
                <a:ext cx="3459781" cy="4875901"/>
              </a:xfrm>
              <a:prstGeom prst="circularArrow">
                <a:avLst>
                  <a:gd name="adj1" fmla="val 5202"/>
                  <a:gd name="adj2" fmla="val 339215"/>
                  <a:gd name="adj3" fmla="val 4014266"/>
                  <a:gd name="adj4" fmla="val 780886"/>
                  <a:gd name="adj5" fmla="val 6068"/>
                </a:avLst>
              </a:prstGeom>
              <a:solidFill>
                <a:srgbClr val="4F81BD">
                  <a:hueOff val="0"/>
                  <a:satOff val="0"/>
                  <a:lumOff val="0"/>
                  <a:alphaOff val="0"/>
                </a:srgbClr>
              </a:solidFill>
              <a:ln w="25400" cap="flat" cmpd="sng" algn="ctr">
                <a:noFill/>
                <a:prstDash val="solid"/>
              </a:ln>
              <a:effectLst/>
            </p:spPr>
          </p:sp>
          <p:grpSp>
            <p:nvGrpSpPr>
              <p:cNvPr id="12" name="Group 11"/>
              <p:cNvGrpSpPr>
                <a:grpSpLocks/>
              </p:cNvGrpSpPr>
              <p:nvPr/>
            </p:nvGrpSpPr>
            <p:grpSpPr bwMode="auto">
              <a:xfrm>
                <a:off x="3005742" y="3789040"/>
                <a:ext cx="1302461" cy="1391595"/>
                <a:chOff x="657179" y="1900156"/>
                <a:chExt cx="1302461" cy="1391595"/>
              </a:xfrm>
            </p:grpSpPr>
            <p:sp>
              <p:nvSpPr>
                <p:cNvPr id="20" name="Rectangle 19"/>
                <p:cNvSpPr>
                  <a:spLocks noChangeArrowheads="1"/>
                </p:cNvSpPr>
                <p:nvPr/>
              </p:nvSpPr>
              <p:spPr bwMode="auto">
                <a:xfrm>
                  <a:off x="953562" y="1900156"/>
                  <a:ext cx="1006078" cy="10060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10253F"/>
                      </a:solidFill>
                      <a:latin typeface="Arial Narrow" panose="020B0606020202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10253F"/>
                      </a:solidFill>
                      <a:latin typeface="Arial Narrow" panose="020B0606020202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10253F"/>
                      </a:solidFill>
                      <a:latin typeface="Arial Narrow" panose="020B0606020202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9pPr>
                </a:lstStyle>
                <a:p>
                  <a:pPr algn="l" eaLnBrk="1" hangingPunct="1">
                    <a:spcBef>
                      <a:spcPct val="0"/>
                    </a:spcBef>
                    <a:buFontTx/>
                    <a:buNone/>
                  </a:pPr>
                  <a:endParaRPr lang="fa-IR" altLang="fa-IR" sz="1800">
                    <a:solidFill>
                      <a:schemeClr val="tx1"/>
                    </a:solidFill>
                    <a:latin typeface="Calibri" panose="020F0502020204030204" pitchFamily="34" charset="0"/>
                  </a:endParaRPr>
                </a:p>
              </p:txBody>
            </p:sp>
            <p:sp>
              <p:nvSpPr>
                <p:cNvPr id="21" name="Rectangle 20"/>
                <p:cNvSpPr/>
                <p:nvPr/>
              </p:nvSpPr>
              <p:spPr>
                <a:xfrm>
                  <a:off x="657179" y="2285493"/>
                  <a:ext cx="1267769" cy="1006258"/>
                </a:xfrm>
                <a:prstGeom prst="rect">
                  <a:avLst/>
                </a:prstGeom>
                <a:noFill/>
                <a:ln>
                  <a:noFill/>
                </a:ln>
                <a:effectLst/>
              </p:spPr>
              <p:txBody>
                <a:bodyPr lIns="21590" tIns="21590" rIns="21590" bIns="21590" spcCol="1270" anchor="ctr"/>
                <a:lstStyle/>
                <a:p>
                  <a:pPr algn="ctr" defTabSz="662327" eaLnBrk="1" fontAlgn="auto" hangingPunct="1">
                    <a:lnSpc>
                      <a:spcPct val="90000"/>
                    </a:lnSpc>
                    <a:spcBef>
                      <a:spcPts val="0"/>
                    </a:spcBef>
                    <a:spcAft>
                      <a:spcPct val="35000"/>
                    </a:spcAft>
                    <a:defRPr/>
                  </a:pPr>
                  <a:r>
                    <a:rPr lang="fa-IR" b="1" kern="0" dirty="0" smtClean="0">
                      <a:solidFill>
                        <a:prstClr val="black">
                          <a:hueOff val="0"/>
                          <a:satOff val="0"/>
                          <a:lumOff val="0"/>
                          <a:alphaOff val="0"/>
                        </a:prstClr>
                      </a:solidFill>
                      <a:latin typeface="Calibri"/>
                      <a:cs typeface="B Mitra" panose="00000400000000000000" pitchFamily="2" charset="-78"/>
                    </a:rPr>
                    <a:t>پاسخ بهداشتی عمومی</a:t>
                  </a:r>
                  <a:endParaRPr lang="en-GB" b="1" kern="0" dirty="0">
                    <a:solidFill>
                      <a:prstClr val="black">
                        <a:hueOff val="0"/>
                        <a:satOff val="0"/>
                        <a:lumOff val="0"/>
                        <a:alphaOff val="0"/>
                      </a:prstClr>
                    </a:solidFill>
                    <a:latin typeface="Calibri"/>
                    <a:cs typeface="B Mitra" panose="00000400000000000000" pitchFamily="2" charset="-78"/>
                  </a:endParaRPr>
                </a:p>
              </p:txBody>
            </p:sp>
          </p:grpSp>
          <p:grpSp>
            <p:nvGrpSpPr>
              <p:cNvPr id="13" name="Group 12"/>
              <p:cNvGrpSpPr>
                <a:grpSpLocks/>
              </p:cNvGrpSpPr>
              <p:nvPr/>
            </p:nvGrpSpPr>
            <p:grpSpPr bwMode="auto">
              <a:xfrm>
                <a:off x="4696792" y="4600738"/>
                <a:ext cx="792024" cy="504004"/>
                <a:chOff x="3266367" y="4600738"/>
                <a:chExt cx="792024" cy="504004"/>
              </a:xfrm>
            </p:grpSpPr>
            <p:sp>
              <p:nvSpPr>
                <p:cNvPr id="18" name="Explosion 1 17"/>
                <p:cNvSpPr/>
                <p:nvPr/>
              </p:nvSpPr>
              <p:spPr>
                <a:xfrm>
                  <a:off x="3266367" y="4600738"/>
                  <a:ext cx="792024" cy="504004"/>
                </a:xfrm>
                <a:prstGeom prst="irregularSeal1">
                  <a:avLst/>
                </a:prstGeom>
                <a:solidFill>
                  <a:srgbClr val="FF0000"/>
                </a:solidFill>
                <a:ln w="25400" cap="flat" cmpd="sng" algn="ctr">
                  <a:noFill/>
                  <a:prstDash val="solid"/>
                </a:ln>
                <a:effectLst/>
              </p:spPr>
              <p:txBody>
                <a:bodyPr anchor="ctr"/>
                <a:lstStyle/>
                <a:p>
                  <a:pPr algn="ctr" defTabSz="400736" eaLnBrk="1" fontAlgn="auto" hangingPunct="1">
                    <a:spcBef>
                      <a:spcPts val="0"/>
                    </a:spcBef>
                    <a:spcAft>
                      <a:spcPts val="0"/>
                    </a:spcAft>
                    <a:defRPr/>
                  </a:pPr>
                  <a:endParaRPr lang="en-GB" sz="1600" kern="0">
                    <a:solidFill>
                      <a:prstClr val="white"/>
                    </a:solidFill>
                    <a:latin typeface="Calibri"/>
                    <a:cs typeface="+mn-cs"/>
                  </a:endParaRPr>
                </a:p>
              </p:txBody>
            </p:sp>
            <p:sp>
              <p:nvSpPr>
                <p:cNvPr id="19" name="Explosion 1 18"/>
                <p:cNvSpPr/>
                <p:nvPr/>
              </p:nvSpPr>
              <p:spPr>
                <a:xfrm>
                  <a:off x="3427384" y="4638364"/>
                  <a:ext cx="430663" cy="315003"/>
                </a:xfrm>
                <a:prstGeom prst="irregularSeal1">
                  <a:avLst/>
                </a:prstGeom>
                <a:solidFill>
                  <a:srgbClr val="FFC000"/>
                </a:solidFill>
                <a:ln w="25400" cap="flat" cmpd="sng" algn="ctr">
                  <a:noFill/>
                  <a:prstDash val="solid"/>
                </a:ln>
                <a:effectLst/>
              </p:spPr>
              <p:txBody>
                <a:bodyPr anchor="ctr"/>
                <a:lstStyle/>
                <a:p>
                  <a:pPr algn="ctr" defTabSz="400736" eaLnBrk="1" fontAlgn="auto" hangingPunct="1">
                    <a:spcBef>
                      <a:spcPts val="0"/>
                    </a:spcBef>
                    <a:spcAft>
                      <a:spcPts val="0"/>
                    </a:spcAft>
                    <a:defRPr/>
                  </a:pPr>
                  <a:endParaRPr lang="en-GB" sz="1600" kern="0">
                    <a:solidFill>
                      <a:prstClr val="white"/>
                    </a:solidFill>
                    <a:latin typeface="Calibri"/>
                    <a:cs typeface="+mn-cs"/>
                  </a:endParaRPr>
                </a:p>
              </p:txBody>
            </p:sp>
          </p:grpSp>
          <p:sp>
            <p:nvSpPr>
              <p:cNvPr id="14" name="Circular Arrow 13"/>
              <p:cNvSpPr/>
              <p:nvPr/>
            </p:nvSpPr>
            <p:spPr>
              <a:xfrm rot="3226390">
                <a:off x="3285257" y="1655784"/>
                <a:ext cx="4142288" cy="3809143"/>
              </a:xfrm>
              <a:prstGeom prst="circularArrow">
                <a:avLst>
                  <a:gd name="adj1" fmla="val 5202"/>
                  <a:gd name="adj2" fmla="val 336015"/>
                  <a:gd name="adj3" fmla="val 8210155"/>
                  <a:gd name="adj4" fmla="val 6449719"/>
                  <a:gd name="adj5" fmla="val 6068"/>
                </a:avLst>
              </a:prstGeom>
              <a:solidFill>
                <a:srgbClr val="4F81BD">
                  <a:hueOff val="0"/>
                  <a:satOff val="0"/>
                  <a:lumOff val="0"/>
                  <a:alphaOff val="0"/>
                </a:srgbClr>
              </a:solidFill>
              <a:ln w="25400" cap="flat" cmpd="sng" algn="ctr">
                <a:noFill/>
                <a:prstDash val="solid"/>
              </a:ln>
              <a:effectLst/>
            </p:spPr>
          </p:sp>
          <p:sp>
            <p:nvSpPr>
              <p:cNvPr id="15" name="Rectangle 14"/>
              <p:cNvSpPr/>
              <p:nvPr/>
            </p:nvSpPr>
            <p:spPr>
              <a:xfrm>
                <a:off x="3044571" y="2259609"/>
                <a:ext cx="1469066" cy="1006260"/>
              </a:xfrm>
              <a:prstGeom prst="rect">
                <a:avLst/>
              </a:prstGeom>
              <a:noFill/>
              <a:ln>
                <a:noFill/>
              </a:ln>
              <a:effectLst/>
            </p:spPr>
            <p:txBody>
              <a:bodyPr lIns="21590" tIns="21590" rIns="21590" bIns="21590" spcCol="1270" anchor="ctr"/>
              <a:lstStyle/>
              <a:p>
                <a:pPr algn="ctr" defTabSz="662327" eaLnBrk="1" fontAlgn="auto" hangingPunct="1">
                  <a:lnSpc>
                    <a:spcPct val="90000"/>
                  </a:lnSpc>
                  <a:spcBef>
                    <a:spcPts val="0"/>
                  </a:spcBef>
                  <a:spcAft>
                    <a:spcPct val="35000"/>
                  </a:spcAft>
                  <a:defRPr/>
                </a:pPr>
                <a:r>
                  <a:rPr lang="fa-IR" b="1" kern="0" dirty="0" smtClean="0">
                    <a:solidFill>
                      <a:prstClr val="black">
                        <a:hueOff val="0"/>
                        <a:satOff val="0"/>
                        <a:lumOff val="0"/>
                        <a:alphaOff val="0"/>
                      </a:prstClr>
                    </a:solidFill>
                    <a:latin typeface="Calibri"/>
                    <a:cs typeface="B Mitra" panose="00000400000000000000" pitchFamily="2" charset="-78"/>
                  </a:rPr>
                  <a:t>بازنگری پس از پاسخ</a:t>
                </a:r>
                <a:endParaRPr lang="en-GB" b="1" kern="0" dirty="0">
                  <a:solidFill>
                    <a:prstClr val="black">
                      <a:hueOff val="0"/>
                      <a:satOff val="0"/>
                      <a:lumOff val="0"/>
                      <a:alphaOff val="0"/>
                    </a:prstClr>
                  </a:solidFill>
                  <a:latin typeface="Calibri"/>
                  <a:cs typeface="B Mitra" panose="00000400000000000000" pitchFamily="2" charset="-78"/>
                </a:endParaRPr>
              </a:p>
            </p:txBody>
          </p:sp>
          <p:sp>
            <p:nvSpPr>
              <p:cNvPr id="16" name="Circular Arrow 15"/>
              <p:cNvSpPr/>
              <p:nvPr/>
            </p:nvSpPr>
            <p:spPr>
              <a:xfrm>
                <a:off x="4513637" y="1543462"/>
                <a:ext cx="3772017" cy="3771283"/>
              </a:xfrm>
              <a:prstGeom prst="circularArrow">
                <a:avLst>
                  <a:gd name="adj1" fmla="val 5202"/>
                  <a:gd name="adj2" fmla="val 336015"/>
                  <a:gd name="adj3" fmla="val 16865256"/>
                  <a:gd name="adj4" fmla="val 15198729"/>
                  <a:gd name="adj5" fmla="val 6068"/>
                </a:avLst>
              </a:prstGeom>
              <a:solidFill>
                <a:srgbClr val="4F81BD">
                  <a:hueOff val="0"/>
                  <a:satOff val="0"/>
                  <a:lumOff val="0"/>
                  <a:alphaOff val="0"/>
                </a:srgbClr>
              </a:solidFill>
              <a:ln w="25400" cap="flat" cmpd="sng" algn="ctr">
                <a:noFill/>
                <a:prstDash val="solid"/>
              </a:ln>
              <a:effectLst/>
            </p:spPr>
          </p:sp>
          <p:sp>
            <p:nvSpPr>
              <p:cNvPr id="17" name="Oval 16"/>
              <p:cNvSpPr/>
              <p:nvPr/>
            </p:nvSpPr>
            <p:spPr>
              <a:xfrm>
                <a:off x="5355163" y="2500720"/>
                <a:ext cx="2014713" cy="1792016"/>
              </a:xfrm>
              <a:prstGeom prst="ellipse">
                <a:avLst/>
              </a:prstGeom>
              <a:solidFill>
                <a:srgbClr val="4F81BD">
                  <a:lumMod val="60000"/>
                  <a:lumOff val="40000"/>
                </a:srgbClr>
              </a:solidFill>
              <a:ln w="25400" cap="flat" cmpd="sng" algn="ctr">
                <a:noFill/>
                <a:prstDash val="solid"/>
              </a:ln>
              <a:effectLst/>
            </p:spPr>
            <p:txBody>
              <a:bodyPr anchor="ctr"/>
              <a:lstStyle/>
              <a:p>
                <a:pPr algn="ctr" defTabSz="400736" rtl="1" eaLnBrk="1" fontAlgn="auto" hangingPunct="1">
                  <a:spcBef>
                    <a:spcPts val="0"/>
                  </a:spcBef>
                  <a:spcAft>
                    <a:spcPts val="0"/>
                  </a:spcAft>
                  <a:defRPr/>
                </a:pPr>
                <a:r>
                  <a:rPr lang="fa-IR" sz="2000" b="1" kern="0" dirty="0" smtClean="0">
                    <a:solidFill>
                      <a:prstClr val="white"/>
                    </a:solidFill>
                    <a:latin typeface="Calibri"/>
                    <a:cs typeface="B Mitra" panose="00000400000000000000" pitchFamily="2" charset="-78"/>
                  </a:rPr>
                  <a:t>چرخه آمادگی و پاسخ</a:t>
                </a:r>
                <a:endParaRPr lang="en-GB" sz="2000" b="1" kern="0" dirty="0">
                  <a:solidFill>
                    <a:prstClr val="white"/>
                  </a:solidFill>
                  <a:latin typeface="Calibri"/>
                  <a:cs typeface="B Mitra" panose="00000400000000000000" pitchFamily="2" charset="-78"/>
                </a:endParaRPr>
              </a:p>
            </p:txBody>
          </p:sp>
        </p:grpSp>
        <p:sp>
          <p:nvSpPr>
            <p:cNvPr id="6" name="Oval 5"/>
            <p:cNvSpPr/>
            <p:nvPr/>
          </p:nvSpPr>
          <p:spPr>
            <a:xfrm rot="2130661">
              <a:off x="3562465" y="2691820"/>
              <a:ext cx="2989893" cy="1685266"/>
            </a:xfrm>
            <a:prstGeom prst="ellipse">
              <a:avLst/>
            </a:prstGeom>
            <a:noFill/>
            <a:ln w="25400" cap="flat" cmpd="sng" algn="ctr">
              <a:solidFill>
                <a:srgbClr val="FF0000"/>
              </a:solidFill>
              <a:prstDash val="solid"/>
            </a:ln>
            <a:effectLst/>
          </p:spPr>
          <p:txBody>
            <a:bodyPr anchor="ctr"/>
            <a:lstStyle/>
            <a:p>
              <a:pPr algn="ctr" defTabSz="400736" eaLnBrk="1" fontAlgn="auto" hangingPunct="1">
                <a:spcBef>
                  <a:spcPts val="0"/>
                </a:spcBef>
                <a:spcAft>
                  <a:spcPts val="0"/>
                </a:spcAft>
                <a:defRPr/>
              </a:pPr>
              <a:endParaRPr lang="en-GB" sz="1600" kern="0">
                <a:solidFill>
                  <a:prstClr val="white"/>
                </a:solidFill>
                <a:latin typeface="Calibri"/>
                <a:cs typeface="+mn-cs"/>
              </a:endParaRPr>
            </a:p>
          </p:txBody>
        </p:sp>
      </p:grpSp>
    </p:spTree>
    <p:extLst>
      <p:ext uri="{BB962C8B-B14F-4D97-AF65-F5344CB8AC3E}">
        <p14:creationId xmlns:p14="http://schemas.microsoft.com/office/powerpoint/2010/main" xmlns="" val="40852584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473" y="375803"/>
            <a:ext cx="7543800" cy="670561"/>
          </a:xfrm>
        </p:spPr>
        <p:txBody>
          <a:bodyPr/>
          <a:lstStyle/>
          <a:p>
            <a:pPr algn="ctr">
              <a:defRPr/>
            </a:pPr>
            <a:r>
              <a:rPr lang="fa-IR" sz="3200" dirty="0" smtClean="0">
                <a:effectLst>
                  <a:outerShdw blurRad="38100" dist="38100" dir="2700000" algn="tl">
                    <a:srgbClr val="000000">
                      <a:alpha val="43137"/>
                    </a:srgbClr>
                  </a:outerShdw>
                </a:effectLst>
                <a:cs typeface="B Titr" panose="00000700000000000000" pitchFamily="2" charset="-78"/>
              </a:rPr>
              <a:t>بازنگری پس از پاسخ </a:t>
            </a:r>
            <a:r>
              <a:rPr lang="en-US" sz="3600" b="1" dirty="0" smtClean="0">
                <a:effectLst>
                  <a:outerShdw blurRad="38100" dist="38100" dir="2700000" algn="tl">
                    <a:srgbClr val="000000">
                      <a:alpha val="43137"/>
                    </a:srgbClr>
                  </a:outerShdw>
                </a:effectLst>
                <a:cs typeface="B Titr" panose="00000700000000000000" pitchFamily="2" charset="-78"/>
              </a:rPr>
              <a:t>After Action Review</a:t>
            </a:r>
            <a:endParaRPr lang="en-US" sz="3600" b="1" dirty="0">
              <a:effectLst>
                <a:outerShdw blurRad="38100" dist="38100" dir="2700000" algn="tl">
                  <a:srgbClr val="000000">
                    <a:alpha val="43137"/>
                  </a:srgbClr>
                </a:outerShdw>
              </a:effectLst>
              <a:cs typeface="B Titr" panose="00000700000000000000" pitchFamily="2" charset="-78"/>
            </a:endParaRPr>
          </a:p>
        </p:txBody>
      </p:sp>
      <p:sp>
        <p:nvSpPr>
          <p:cNvPr id="4" name="Espace réservé du contenu 2"/>
          <p:cNvSpPr>
            <a:spLocks noGrp="1"/>
          </p:cNvSpPr>
          <p:nvPr>
            <p:ph idx="1"/>
          </p:nvPr>
        </p:nvSpPr>
        <p:spPr>
          <a:xfrm>
            <a:off x="327661" y="1737361"/>
            <a:ext cx="4176712" cy="4521200"/>
          </a:xfrm>
        </p:spPr>
        <p:txBody>
          <a:bodyPr>
            <a:noAutofit/>
          </a:bodyPr>
          <a:lstStyle/>
          <a:p>
            <a:pPr marL="0" indent="0">
              <a:buFont typeface="Arial" charset="0"/>
              <a:buNone/>
              <a:defRPr/>
            </a:pPr>
            <a:r>
              <a:rPr lang="en-GB" sz="2400" b="1" dirty="0" smtClean="0">
                <a:effectLst>
                  <a:outerShdw blurRad="38100" dist="38100" dir="2700000" algn="tl">
                    <a:srgbClr val="000000">
                      <a:alpha val="43137"/>
                    </a:srgbClr>
                  </a:outerShdw>
                </a:effectLst>
                <a:cs typeface="B Titr" panose="00000700000000000000" pitchFamily="2" charset="-78"/>
              </a:rPr>
              <a:t>AAR</a:t>
            </a:r>
            <a:r>
              <a:rPr lang="en-GB" sz="2400" b="1" dirty="0" smtClean="0">
                <a:cs typeface="B Titr" panose="00000700000000000000" pitchFamily="2" charset="-78"/>
              </a:rPr>
              <a:t> </a:t>
            </a:r>
            <a:r>
              <a:rPr lang="fa-IR" sz="2400" b="1" dirty="0" smtClean="0">
                <a:effectLst>
                  <a:outerShdw blurRad="38100" dist="38100" dir="2700000" algn="tl">
                    <a:srgbClr val="000000">
                      <a:alpha val="43137"/>
                    </a:srgbClr>
                  </a:outerShdw>
                </a:effectLst>
                <a:cs typeface="B Titr" panose="00000700000000000000" pitchFamily="2" charset="-78"/>
              </a:rPr>
              <a:t> </a:t>
            </a:r>
            <a:r>
              <a:rPr lang="fa-IR" sz="2400" b="1" dirty="0" smtClean="0">
                <a:cs typeface="B Titr" panose="00000700000000000000" pitchFamily="2" charset="-78"/>
              </a:rPr>
              <a:t>چیست؟</a:t>
            </a:r>
            <a:endParaRPr lang="en-GB" sz="2400" b="1" dirty="0">
              <a:cs typeface="B Titr" panose="00000700000000000000" pitchFamily="2" charset="-78"/>
            </a:endParaRPr>
          </a:p>
          <a:p>
            <a:pPr algn="just">
              <a:spcBef>
                <a:spcPts val="1200"/>
              </a:spcBef>
              <a:buFont typeface="Wingdings" panose="05000000000000000000" pitchFamily="2" charset="2"/>
              <a:buChar char="v"/>
              <a:defRPr/>
            </a:pPr>
            <a:r>
              <a:rPr lang="fa-IR" sz="2600" dirty="0" smtClean="0">
                <a:cs typeface="B Mitra" panose="00000400000000000000" pitchFamily="2" charset="-78"/>
              </a:rPr>
              <a:t> مروری کیفی بر اقداماتی است که جهت پاسخ دهی به یک فوریت بهداشتی صورت پذیرفته اند، که با هدف شناسایی نقاط قوت و ضعف وتدوین درس آموخته ها صورت می پذیرد.</a:t>
            </a:r>
          </a:p>
          <a:p>
            <a:pPr algn="just">
              <a:buFont typeface="Wingdings" panose="05000000000000000000" pitchFamily="2" charset="2"/>
              <a:buChar char="v"/>
              <a:defRPr/>
            </a:pPr>
            <a:r>
              <a:rPr lang="fa-IR" sz="2600" dirty="0" smtClean="0">
                <a:cs typeface="B Mitra" panose="00000400000000000000" pitchFamily="2" charset="-78"/>
              </a:rPr>
              <a:t>در حقیقت فرآیند</a:t>
            </a:r>
            <a:r>
              <a:rPr lang="fa-IR" sz="2600" dirty="0">
                <a:cs typeface="B Mitra" panose="00000400000000000000" pitchFamily="2" charset="-78"/>
              </a:rPr>
              <a:t>تجمیعی </a:t>
            </a:r>
            <a:r>
              <a:rPr lang="fa-IR" sz="2600" dirty="0" smtClean="0">
                <a:cs typeface="B Mitra" panose="00000400000000000000" pitchFamily="2" charset="-78"/>
              </a:rPr>
              <a:t>از تجزیه و تحلیل و یادگیری است که با بهره گیری از افراد مرتبط (صاحب نظران و افراد درگیر عملیات پاسخ) اقدامات صورت پذیرفته در طی عملیات پاسخ را بطور سیستماتیک و نقادانه بررسی می کند.</a:t>
            </a:r>
          </a:p>
        </p:txBody>
      </p:sp>
      <p:sp>
        <p:nvSpPr>
          <p:cNvPr id="5" name="Espace réservé du contenu 2"/>
          <p:cNvSpPr txBox="1">
            <a:spLocks/>
          </p:cNvSpPr>
          <p:nvPr/>
        </p:nvSpPr>
        <p:spPr bwMode="auto">
          <a:xfrm>
            <a:off x="4795345" y="1750499"/>
            <a:ext cx="3862387" cy="284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lvl1pPr marL="390525" indent="-390525" algn="l" defTabSz="1042988" rtl="0" fontAlgn="base">
              <a:spcBef>
                <a:spcPct val="80000"/>
              </a:spcBef>
              <a:spcAft>
                <a:spcPct val="0"/>
              </a:spcAft>
              <a:buClr>
                <a:srgbClr val="1E7FB8"/>
              </a:buClr>
              <a:buFont typeface="Wingdings" pitchFamily="2" charset="2"/>
              <a:buChar char="l"/>
              <a:defRPr sz="2800">
                <a:solidFill>
                  <a:srgbClr val="000066"/>
                </a:solidFill>
                <a:latin typeface="+mn-lt"/>
                <a:ea typeface="+mn-ea"/>
                <a:cs typeface="+mn-cs"/>
              </a:defRPr>
            </a:lvl1pPr>
            <a:lvl2pPr marL="919163" indent="-322263" algn="l" defTabSz="1042988" rtl="0" fontAlgn="base">
              <a:spcBef>
                <a:spcPct val="20000"/>
              </a:spcBef>
              <a:spcAft>
                <a:spcPct val="0"/>
              </a:spcAft>
              <a:buClr>
                <a:srgbClr val="1E7FB8"/>
              </a:buClr>
              <a:buFont typeface="Arial" charset="0"/>
              <a:buChar char="–"/>
              <a:defRPr sz="2400">
                <a:solidFill>
                  <a:srgbClr val="000066"/>
                </a:solidFill>
                <a:latin typeface="+mn-lt"/>
                <a:cs typeface="+mn-cs"/>
              </a:defRPr>
            </a:lvl2pPr>
            <a:lvl3pPr marL="1433513" indent="-307975" algn="l" defTabSz="1042988" rtl="0" fontAlgn="base">
              <a:spcBef>
                <a:spcPct val="20000"/>
              </a:spcBef>
              <a:spcAft>
                <a:spcPct val="0"/>
              </a:spcAft>
              <a:buClr>
                <a:srgbClr val="1E7FB8"/>
              </a:buClr>
              <a:buChar char="•"/>
              <a:defRPr sz="2400">
                <a:solidFill>
                  <a:srgbClr val="000066"/>
                </a:solidFill>
                <a:latin typeface="Arial Narrow" pitchFamily="34" charset="0"/>
                <a:cs typeface="+mn-cs"/>
              </a:defRPr>
            </a:lvl3pPr>
            <a:lvl4pPr marL="1898650" indent="-258763" algn="l" defTabSz="1042988" rtl="0" fontAlgn="base">
              <a:spcBef>
                <a:spcPct val="20000"/>
              </a:spcBef>
              <a:spcAft>
                <a:spcPct val="0"/>
              </a:spcAft>
              <a:buClr>
                <a:srgbClr val="1E7FB8"/>
              </a:buClr>
              <a:buChar char="–"/>
              <a:defRPr sz="2400">
                <a:solidFill>
                  <a:srgbClr val="000066"/>
                </a:solidFill>
                <a:latin typeface="Arial Narrow" pitchFamily="34" charset="0"/>
                <a:cs typeface="+mn-cs"/>
              </a:defRPr>
            </a:lvl4pPr>
            <a:lvl5pPr marL="2268538" indent="-165100" algn="r" defTabSz="1042988" rtl="1" fontAlgn="base">
              <a:spcBef>
                <a:spcPct val="20000"/>
              </a:spcBef>
              <a:spcAft>
                <a:spcPct val="0"/>
              </a:spcAft>
              <a:buChar char="»"/>
              <a:defRPr sz="2300">
                <a:solidFill>
                  <a:srgbClr val="000066"/>
                </a:solidFill>
                <a:latin typeface="+mn-lt"/>
                <a:cs typeface="+mn-cs"/>
              </a:defRPr>
            </a:lvl5pPr>
            <a:lvl6pPr marL="2725738" indent="-165100" algn="r" defTabSz="1042988" rtl="1" fontAlgn="base">
              <a:spcBef>
                <a:spcPct val="20000"/>
              </a:spcBef>
              <a:spcAft>
                <a:spcPct val="0"/>
              </a:spcAft>
              <a:buChar char="»"/>
              <a:defRPr sz="2300">
                <a:solidFill>
                  <a:srgbClr val="000066"/>
                </a:solidFill>
                <a:latin typeface="+mn-lt"/>
                <a:cs typeface="+mn-cs"/>
              </a:defRPr>
            </a:lvl6pPr>
            <a:lvl7pPr marL="3182938" indent="-165100" algn="r" defTabSz="1042988" rtl="1" fontAlgn="base">
              <a:spcBef>
                <a:spcPct val="20000"/>
              </a:spcBef>
              <a:spcAft>
                <a:spcPct val="0"/>
              </a:spcAft>
              <a:buChar char="»"/>
              <a:defRPr sz="2300">
                <a:solidFill>
                  <a:srgbClr val="000066"/>
                </a:solidFill>
                <a:latin typeface="+mn-lt"/>
                <a:cs typeface="+mn-cs"/>
              </a:defRPr>
            </a:lvl7pPr>
            <a:lvl8pPr marL="3640138" indent="-165100" algn="r" defTabSz="1042988" rtl="1" fontAlgn="base">
              <a:spcBef>
                <a:spcPct val="20000"/>
              </a:spcBef>
              <a:spcAft>
                <a:spcPct val="0"/>
              </a:spcAft>
              <a:buChar char="»"/>
              <a:defRPr sz="2300">
                <a:solidFill>
                  <a:srgbClr val="000066"/>
                </a:solidFill>
                <a:latin typeface="+mn-lt"/>
                <a:cs typeface="+mn-cs"/>
              </a:defRPr>
            </a:lvl8pPr>
            <a:lvl9pPr marL="4097338" indent="-165100" algn="r" defTabSz="1042988" rtl="1" fontAlgn="base">
              <a:spcBef>
                <a:spcPct val="20000"/>
              </a:spcBef>
              <a:spcAft>
                <a:spcPct val="0"/>
              </a:spcAft>
              <a:buChar char="»"/>
              <a:defRPr sz="2300">
                <a:solidFill>
                  <a:srgbClr val="000066"/>
                </a:solidFill>
                <a:latin typeface="+mn-lt"/>
                <a:cs typeface="+mn-cs"/>
              </a:defRPr>
            </a:lvl9pPr>
          </a:lstStyle>
          <a:p>
            <a:pPr marL="0" indent="0" algn="r" rtl="1" eaLnBrk="1" hangingPunct="1">
              <a:buFont typeface="Wingdings" pitchFamily="2" charset="2"/>
              <a:buNone/>
              <a:defRPr/>
            </a:pPr>
            <a:r>
              <a:rPr lang="fa-IR" sz="2400" b="1" kern="0" dirty="0" smtClean="0">
                <a:latin typeface="Arial Narrow" panose="020B0606020202030204" pitchFamily="34" charset="0"/>
                <a:cs typeface="B Mitra" panose="00000400000000000000" pitchFamily="2" charset="-78"/>
              </a:rPr>
              <a:t>روش اجرای </a:t>
            </a:r>
            <a:r>
              <a:rPr lang="en-US" sz="2400" b="1" kern="0" dirty="0" smtClean="0">
                <a:latin typeface="Arial Narrow" panose="020B0606020202030204" pitchFamily="34" charset="0"/>
                <a:cs typeface="B Mitra" panose="00000400000000000000" pitchFamily="2" charset="-78"/>
              </a:rPr>
              <a:t>AAR</a:t>
            </a:r>
            <a:endParaRPr lang="en-GB" sz="2400" b="1" kern="0" dirty="0">
              <a:latin typeface="Arial Narrow" panose="020B0606020202030204" pitchFamily="34" charset="0"/>
              <a:cs typeface="B Mitra" panose="00000400000000000000" pitchFamily="2" charset="-78"/>
            </a:endParaRPr>
          </a:p>
          <a:p>
            <a:pPr algn="r" rtl="1" eaLnBrk="1" hangingPunct="1">
              <a:spcBef>
                <a:spcPts val="1200"/>
              </a:spcBef>
              <a:defRPr/>
            </a:pPr>
            <a:r>
              <a:rPr lang="fa-IR" sz="2400" kern="0" dirty="0" smtClean="0">
                <a:latin typeface="Arial Narrow" panose="020B0606020202030204" pitchFamily="34" charset="0"/>
                <a:cs typeface="B Mitra" panose="00000400000000000000" pitchFamily="2" charset="-78"/>
              </a:rPr>
              <a:t>بحث گروهی (گروه های کوچک)</a:t>
            </a:r>
          </a:p>
          <a:p>
            <a:pPr algn="r" rtl="1" eaLnBrk="1" hangingPunct="1">
              <a:spcBef>
                <a:spcPts val="1200"/>
              </a:spcBef>
              <a:defRPr/>
            </a:pPr>
            <a:r>
              <a:rPr lang="fa-IR" sz="2400" kern="0" dirty="0" smtClean="0">
                <a:latin typeface="Arial Narrow" panose="020B0606020202030204" pitchFamily="34" charset="0"/>
                <a:cs typeface="B Mitra" panose="00000400000000000000" pitchFamily="2" charset="-78"/>
              </a:rPr>
              <a:t>بحث به صورت کارگروهی (گروه های بزرگ تر)</a:t>
            </a:r>
          </a:p>
          <a:p>
            <a:pPr algn="r" rtl="1" eaLnBrk="1" hangingPunct="1">
              <a:spcBef>
                <a:spcPts val="1200"/>
              </a:spcBef>
              <a:defRPr/>
            </a:pPr>
            <a:r>
              <a:rPr lang="fa-IR" sz="2400" kern="0" dirty="0" smtClean="0">
                <a:latin typeface="Arial Narrow" panose="020B0606020202030204" pitchFamily="34" charset="0"/>
                <a:cs typeface="B Mitra" panose="00000400000000000000" pitchFamily="2" charset="-78"/>
              </a:rPr>
              <a:t>مصاحیه های نیمه ساختار یافته</a:t>
            </a:r>
          </a:p>
          <a:p>
            <a:pPr algn="r" rtl="1" eaLnBrk="1" hangingPunct="1">
              <a:spcBef>
                <a:spcPts val="1200"/>
              </a:spcBef>
              <a:defRPr/>
            </a:pPr>
            <a:r>
              <a:rPr lang="fa-IR" sz="2400" kern="0" dirty="0" smtClean="0">
                <a:latin typeface="Arial Narrow" panose="020B0606020202030204" pitchFamily="34" charset="0"/>
                <a:cs typeface="B Mitra" panose="00000400000000000000" pitchFamily="2" charset="-78"/>
              </a:rPr>
              <a:t>روش های ترکیبی</a:t>
            </a:r>
          </a:p>
          <a:p>
            <a:pPr lvl="1" eaLnBrk="1" hangingPunct="1">
              <a:defRPr/>
            </a:pPr>
            <a:endParaRPr lang="en-GB" sz="1400" kern="0" dirty="0">
              <a:cs typeface="B Mitra" panose="00000400000000000000" pitchFamily="2" charset="-78"/>
            </a:endParaRPr>
          </a:p>
        </p:txBody>
      </p:sp>
      <p:sp>
        <p:nvSpPr>
          <p:cNvPr id="6" name="Rectangle 5"/>
          <p:cNvSpPr/>
          <p:nvPr/>
        </p:nvSpPr>
        <p:spPr>
          <a:xfrm>
            <a:off x="4795345" y="4749159"/>
            <a:ext cx="4304506" cy="1692755"/>
          </a:xfrm>
          <a:prstGeom prst="rect">
            <a:avLst/>
          </a:prstGeom>
        </p:spPr>
        <p:txBody>
          <a:bodyPr wrap="square" lIns="91424" tIns="45712" rIns="91424" bIns="45712">
            <a:spAutoFit/>
          </a:bodyPr>
          <a:lstStyle/>
          <a:p>
            <a:pPr algn="ctr" defTabSz="1042804" rtl="1" eaLnBrk="1" hangingPunct="1">
              <a:spcBef>
                <a:spcPct val="80000"/>
              </a:spcBef>
              <a:buClr>
                <a:srgbClr val="1E7FB8"/>
              </a:buClr>
              <a:defRPr/>
            </a:pPr>
            <a:r>
              <a:rPr lang="fa-IR" sz="2400" b="1" kern="0" dirty="0" smtClean="0">
                <a:latin typeface="Arial Narrow" panose="020B0606020202030204" pitchFamily="34" charset="0"/>
                <a:cs typeface="B Titr" panose="00000700000000000000" pitchFamily="2" charset="-78"/>
              </a:rPr>
              <a:t>چه زمان باید </a:t>
            </a:r>
            <a:r>
              <a:rPr lang="en-US" sz="2400" b="1" kern="0" dirty="0" smtClean="0">
                <a:latin typeface="Arial Narrow" panose="020B0606020202030204" pitchFamily="34" charset="0"/>
                <a:cs typeface="B Titr" panose="00000700000000000000" pitchFamily="2" charset="-78"/>
              </a:rPr>
              <a:t>AAR </a:t>
            </a:r>
            <a:r>
              <a:rPr lang="fa-IR" sz="2400" b="1" kern="0" dirty="0" smtClean="0">
                <a:latin typeface="Arial Narrow" panose="020B0606020202030204" pitchFamily="34" charset="0"/>
                <a:cs typeface="B Titr" panose="00000700000000000000" pitchFamily="2" charset="-78"/>
              </a:rPr>
              <a:t> انجام داد؟</a:t>
            </a:r>
            <a:endParaRPr lang="en-GB" sz="2400" b="1" kern="0" dirty="0">
              <a:latin typeface="Arial Narrow" panose="020B0606020202030204" pitchFamily="34" charset="0"/>
              <a:cs typeface="B Titr" panose="00000700000000000000" pitchFamily="2" charset="-78"/>
            </a:endParaRPr>
          </a:p>
          <a:p>
            <a:pPr marL="390456" lvl="2" indent="-390456" algn="r" defTabSz="1042804" rtl="1" eaLnBrk="1" hangingPunct="1">
              <a:spcBef>
                <a:spcPts val="1200"/>
              </a:spcBef>
              <a:buClr>
                <a:srgbClr val="1E7FB8"/>
              </a:buClr>
              <a:buFont typeface="Wingdings" pitchFamily="2" charset="2"/>
              <a:buChar char="l"/>
              <a:defRPr/>
            </a:pPr>
            <a:r>
              <a:rPr lang="fa-IR" sz="2000" b="1" kern="0" dirty="0" smtClean="0">
                <a:latin typeface="Arial Narrow" panose="020B0606020202030204" pitchFamily="34" charset="0"/>
                <a:cs typeface="B Mitra" panose="00000400000000000000" pitchFamily="2" charset="-78"/>
              </a:rPr>
              <a:t>بروز هر رخداد فرصتی برای یادگیری است.</a:t>
            </a:r>
          </a:p>
          <a:p>
            <a:pPr marL="390456" lvl="2" indent="-390456" algn="r" defTabSz="1042804" rtl="1" eaLnBrk="1" hangingPunct="1">
              <a:spcBef>
                <a:spcPts val="1200"/>
              </a:spcBef>
              <a:buClr>
                <a:srgbClr val="1E7FB8"/>
              </a:buClr>
              <a:buFont typeface="Wingdings" pitchFamily="2" charset="2"/>
              <a:buChar char="l"/>
              <a:defRPr/>
            </a:pPr>
            <a:r>
              <a:rPr lang="fa-IR" sz="2000" b="1" kern="0" dirty="0" smtClean="0">
                <a:latin typeface="Arial Narrow" panose="020B0606020202030204" pitchFamily="34" charset="0"/>
                <a:cs typeface="B Mitra" panose="00000400000000000000" pitchFamily="2" charset="-78"/>
              </a:rPr>
              <a:t>می توان هر سه ماه یکبار این بررسی را انجام داد.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588" y="407829"/>
            <a:ext cx="7543800" cy="697548"/>
          </a:xfrm>
        </p:spPr>
        <p:txBody>
          <a:bodyPr>
            <a:normAutofit/>
          </a:bodyPr>
          <a:lstStyle/>
          <a:p>
            <a:pPr algn="ctr">
              <a:defRPr/>
            </a:pPr>
            <a:r>
              <a:rPr lang="fa-IR" sz="3600" dirty="0" smtClean="0">
                <a:effectLst>
                  <a:outerShdw blurRad="38100" dist="38100" dir="2700000" algn="tl">
                    <a:srgbClr val="000000">
                      <a:alpha val="43137"/>
                    </a:srgbClr>
                  </a:outerShdw>
                </a:effectLst>
                <a:cs typeface="B Titr" panose="00000700000000000000" pitchFamily="2" charset="-78"/>
              </a:rPr>
              <a:t>چرا باید </a:t>
            </a:r>
            <a:r>
              <a:rPr lang="en-US" sz="3600" dirty="0" smtClean="0">
                <a:effectLst>
                  <a:outerShdw blurRad="38100" dist="38100" dir="2700000" algn="tl">
                    <a:srgbClr val="000000">
                      <a:alpha val="43137"/>
                    </a:srgbClr>
                  </a:outerShdw>
                </a:effectLst>
                <a:cs typeface="B Titr" panose="00000700000000000000" pitchFamily="2" charset="-78"/>
              </a:rPr>
              <a:t> </a:t>
            </a:r>
            <a:r>
              <a:rPr lang="en-US" sz="3600" b="1" dirty="0" smtClean="0">
                <a:effectLst>
                  <a:outerShdw blurRad="38100" dist="38100" dir="2700000" algn="tl">
                    <a:srgbClr val="000000">
                      <a:alpha val="43137"/>
                    </a:srgbClr>
                  </a:outerShdw>
                </a:effectLst>
                <a:cs typeface="B Titr" panose="00000700000000000000" pitchFamily="2" charset="-78"/>
              </a:rPr>
              <a:t>AAR</a:t>
            </a:r>
            <a:r>
              <a:rPr lang="en-US" sz="3600" dirty="0" smtClean="0">
                <a:effectLst>
                  <a:outerShdw blurRad="38100" dist="38100" dir="2700000" algn="tl">
                    <a:srgbClr val="000000">
                      <a:alpha val="43137"/>
                    </a:srgbClr>
                  </a:outerShdw>
                </a:effectLst>
                <a:cs typeface="B Titr" panose="00000700000000000000" pitchFamily="2" charset="-78"/>
              </a:rPr>
              <a:t> </a:t>
            </a:r>
            <a:r>
              <a:rPr lang="fa-IR" sz="3600" dirty="0" smtClean="0">
                <a:effectLst>
                  <a:outerShdw blurRad="38100" dist="38100" dir="2700000" algn="tl">
                    <a:srgbClr val="000000">
                      <a:alpha val="43137"/>
                    </a:srgbClr>
                  </a:outerShdw>
                </a:effectLst>
                <a:cs typeface="B Titr" panose="00000700000000000000" pitchFamily="2" charset="-78"/>
              </a:rPr>
              <a:t>انجام داد؟</a:t>
            </a:r>
            <a:endParaRPr lang="en-US" sz="3600" dirty="0">
              <a:effectLst>
                <a:outerShdw blurRad="38100" dist="38100" dir="2700000" algn="tl">
                  <a:srgbClr val="000000">
                    <a:alpha val="43137"/>
                  </a:srgbClr>
                </a:outerShdw>
              </a:effectLst>
              <a:cs typeface="B Titr" panose="00000700000000000000" pitchFamily="2" charset="-78"/>
            </a:endParaRPr>
          </a:p>
        </p:txBody>
      </p:sp>
      <p:sp>
        <p:nvSpPr>
          <p:cNvPr id="44035" name="Espace réservé du contenu 2"/>
          <p:cNvSpPr>
            <a:spLocks noGrp="1"/>
          </p:cNvSpPr>
          <p:nvPr>
            <p:ph idx="1"/>
          </p:nvPr>
        </p:nvSpPr>
        <p:spPr>
          <a:xfrm>
            <a:off x="628705" y="1798638"/>
            <a:ext cx="6465887" cy="4611687"/>
          </a:xfrm>
        </p:spPr>
        <p:txBody>
          <a:bodyPr>
            <a:normAutofit/>
          </a:bodyPr>
          <a:lstStyle/>
          <a:p>
            <a:pPr marL="0" indent="0">
              <a:buFont typeface="Arial" panose="020B0604020202020204" pitchFamily="34" charset="0"/>
              <a:buNone/>
            </a:pPr>
            <a:r>
              <a:rPr lang="fa-IR" altLang="en-US" sz="2600" b="1" dirty="0" smtClean="0">
                <a:cs typeface="B Mitra" panose="00000400000000000000" pitchFamily="2" charset="-78"/>
              </a:rPr>
              <a:t>الف) مستند سازی</a:t>
            </a:r>
          </a:p>
          <a:p>
            <a:pPr marL="0" indent="0">
              <a:buFont typeface="Arial" panose="020B0604020202020204" pitchFamily="34" charset="0"/>
              <a:buNone/>
            </a:pPr>
            <a:r>
              <a:rPr lang="fa-IR" altLang="en-US" sz="2600" dirty="0" smtClean="0">
                <a:cs typeface="B Mitra" panose="00000400000000000000" pitchFamily="2" charset="-78"/>
              </a:rPr>
              <a:t>مقایسه اقدامات صورت پذیرفته در شرایط واقعی با اقدامات مورد انتظار بر اساس دستورالعمل ها و راهنماها.</a:t>
            </a:r>
          </a:p>
          <a:p>
            <a:pPr marL="0" indent="0">
              <a:buFont typeface="Arial" panose="020B0604020202020204" pitchFamily="34" charset="0"/>
              <a:buNone/>
            </a:pPr>
            <a:r>
              <a:rPr lang="fa-IR" altLang="en-US" sz="2600" b="1" dirty="0" smtClean="0">
                <a:cs typeface="B Mitra" panose="00000400000000000000" pitchFamily="2" charset="-78"/>
              </a:rPr>
              <a:t>ب) شناسایی و تجزیه و تحلیل درس آموخته ها</a:t>
            </a:r>
          </a:p>
          <a:p>
            <a:pPr marL="0" indent="0">
              <a:buFont typeface="Arial" panose="020B0604020202020204" pitchFamily="34" charset="0"/>
              <a:buNone/>
            </a:pPr>
            <a:r>
              <a:rPr lang="fa-IR" altLang="en-US" sz="2600" dirty="0" smtClean="0">
                <a:cs typeface="B Mitra" panose="00000400000000000000" pitchFamily="2" charset="-78"/>
              </a:rPr>
              <a:t>دستیابی به درس آموخته ها با شناخت و مقایسه آنچه که صورت گرفته و آنچه که عملی نشده است .</a:t>
            </a:r>
          </a:p>
          <a:p>
            <a:pPr marL="0" indent="0">
              <a:buFont typeface="Arial" panose="020B0604020202020204" pitchFamily="34" charset="0"/>
              <a:buNone/>
            </a:pPr>
            <a:r>
              <a:rPr lang="fa-IR" altLang="en-US" sz="2600" b="1" dirty="0" smtClean="0">
                <a:cs typeface="B Mitra" panose="00000400000000000000" pitchFamily="2" charset="-78"/>
              </a:rPr>
              <a:t>ج) ارائه راهکارهای ارتقایی</a:t>
            </a:r>
          </a:p>
          <a:p>
            <a:pPr marL="0" indent="0">
              <a:buFont typeface="Arial" panose="020B0604020202020204" pitchFamily="34" charset="0"/>
              <a:buNone/>
            </a:pPr>
            <a:r>
              <a:rPr lang="fa-IR" altLang="en-US" sz="2600" dirty="0" smtClean="0">
                <a:cs typeface="B Mitra" panose="00000400000000000000" pitchFamily="2" charset="-78"/>
              </a:rPr>
              <a:t>با شناخت اقداماتی که جهت تقویت و ارتقای توان پاسخ لازم است.</a:t>
            </a:r>
          </a:p>
          <a:p>
            <a:pPr marL="0" indent="0">
              <a:buFont typeface="Arial" panose="020B0604020202020204" pitchFamily="34" charset="0"/>
              <a:buNone/>
            </a:pPr>
            <a:endParaRPr lang="en-GB" altLang="en-US" sz="2600" b="1" dirty="0" smtClean="0">
              <a:cs typeface="B Mitra" panose="00000400000000000000" pitchFamily="2" charset="-78"/>
            </a:endParaRPr>
          </a:p>
        </p:txBody>
      </p:sp>
      <p:pic>
        <p:nvPicPr>
          <p:cNvPr id="44036" name="Picture 2" descr="D:\Work\Activities\M&amp;E team\Tools\Clipart\confuse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73913" y="1039813"/>
            <a:ext cx="1503362" cy="1131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037" name="Picture 3" descr="D:\Work\Activities\M&amp;E team\Tools\Clipart\magnify glass.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246938" y="2659063"/>
            <a:ext cx="1212850" cy="167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038" name="Picture 4" descr="D:\Work\Activities\M&amp;E team\Tools\Clipart\stickmen_building_blocks_800_clr.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16775" y="4581525"/>
            <a:ext cx="1512888"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03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403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03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03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40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400" y="304800"/>
            <a:ext cx="7543800" cy="899161"/>
          </a:xfrm>
        </p:spPr>
        <p:txBody>
          <a:bodyPr>
            <a:normAutofit/>
          </a:bodyPr>
          <a:lstStyle/>
          <a:p>
            <a:pPr algn="ctr">
              <a:defRPr/>
            </a:pPr>
            <a:r>
              <a:rPr lang="fa-IR" sz="4000" dirty="0" smtClean="0">
                <a:effectLst>
                  <a:outerShdw blurRad="38100" dist="38100" dir="2700000" algn="tl">
                    <a:srgbClr val="000000">
                      <a:alpha val="43137"/>
                    </a:srgbClr>
                  </a:outerShdw>
                </a:effectLst>
                <a:cs typeface="B Titr" panose="00000700000000000000" pitchFamily="2" charset="-78"/>
              </a:rPr>
              <a:t>تمرین های شبیه سازی شده</a:t>
            </a:r>
            <a:endParaRPr lang="en-US" sz="4000" dirty="0">
              <a:effectLst>
                <a:outerShdw blurRad="38100" dist="38100" dir="2700000" algn="tl">
                  <a:srgbClr val="000000">
                    <a:alpha val="43137"/>
                  </a:srgbClr>
                </a:outerShdw>
              </a:effectLst>
              <a:cs typeface="B Titr" panose="00000700000000000000" pitchFamily="2" charset="-78"/>
            </a:endParaRPr>
          </a:p>
        </p:txBody>
      </p:sp>
      <p:sp>
        <p:nvSpPr>
          <p:cNvPr id="45059" name="Text Placeholder 2"/>
          <p:cNvSpPr>
            <a:spLocks noGrp="1"/>
          </p:cNvSpPr>
          <p:nvPr>
            <p:ph idx="1"/>
          </p:nvPr>
        </p:nvSpPr>
        <p:spPr>
          <a:xfrm>
            <a:off x="129628" y="3532193"/>
            <a:ext cx="8788400" cy="2959821"/>
          </a:xfrm>
        </p:spPr>
        <p:txBody>
          <a:bodyPr>
            <a:normAutofit lnSpcReduction="10000"/>
          </a:bodyPr>
          <a:lstStyle/>
          <a:p>
            <a:pPr marL="0" indent="0">
              <a:buFont typeface="Arial" panose="020B0604020202020204" pitchFamily="34" charset="0"/>
              <a:buNone/>
            </a:pPr>
            <a:r>
              <a:rPr lang="fa-IR" altLang="en-US" sz="2200" b="1" dirty="0" smtClean="0">
                <a:cs typeface="B Mitra" panose="00000400000000000000" pitchFamily="2" charset="-78"/>
              </a:rPr>
              <a:t>چرا تمرین شبیه سازی شده؟</a:t>
            </a:r>
            <a:endParaRPr lang="en-US" altLang="en-US" sz="2200" b="1" dirty="0" smtClean="0">
              <a:cs typeface="B Mitra" panose="00000400000000000000" pitchFamily="2" charset="-78"/>
            </a:endParaRPr>
          </a:p>
          <a:p>
            <a:pPr marL="0" indent="0">
              <a:buFont typeface="Arial" panose="020B0604020202020204" pitchFamily="34" charset="0"/>
              <a:buNone/>
            </a:pPr>
            <a:r>
              <a:rPr lang="fa-IR" altLang="en-US" b="1" dirty="0" smtClean="0">
                <a:cs typeface="B Mitra" panose="00000400000000000000" pitchFamily="2" charset="-78"/>
              </a:rPr>
              <a:t>- تمرین ها یک نوع آموزش عملی ارزشمند هستند و در کنار آن ابزاری مهم برای تضمین کیفی پاسخ دهی در شرایط واقعی نیز به شمار می روند.</a:t>
            </a:r>
          </a:p>
          <a:p>
            <a:pPr marL="0" indent="0">
              <a:buFont typeface="Arial" panose="020B0604020202020204" pitchFamily="34" charset="0"/>
              <a:buNone/>
            </a:pPr>
            <a:r>
              <a:rPr lang="fa-IR" altLang="en-US" b="1" dirty="0" smtClean="0">
                <a:cs typeface="B Mitra" panose="00000400000000000000" pitchFamily="2" charset="-78"/>
              </a:rPr>
              <a:t>- آزمودن و تقویت آمادگی های عملی برای پاسخ دهی فوریت های بهداشتی 3 هدف عمده را دنبال می کند:</a:t>
            </a:r>
            <a:endParaRPr lang="en-US" altLang="en-US" b="1" dirty="0" smtClean="0">
              <a:cs typeface="B Mitra" panose="00000400000000000000" pitchFamily="2" charset="-78"/>
            </a:endParaRPr>
          </a:p>
          <a:p>
            <a:pPr lvl="1">
              <a:lnSpc>
                <a:spcPct val="120000"/>
              </a:lnSpc>
            </a:pPr>
            <a:r>
              <a:rPr lang="fa-IR" altLang="en-US" sz="1700" b="1" dirty="0" smtClean="0">
                <a:cs typeface="B Mitra" panose="00000400000000000000" pitchFamily="2" charset="-78"/>
              </a:rPr>
              <a:t>اعتبار سنجی: جهت ارزیابی برنامه های پاسخ</a:t>
            </a:r>
          </a:p>
          <a:p>
            <a:pPr lvl="1">
              <a:lnSpc>
                <a:spcPct val="120000"/>
              </a:lnSpc>
            </a:pPr>
            <a:r>
              <a:rPr lang="fa-IR" altLang="en-US" sz="1700" b="1" dirty="0" smtClean="0">
                <a:cs typeface="B Mitra" panose="00000400000000000000" pitchFamily="2" charset="-78"/>
              </a:rPr>
              <a:t>آموزش: جهت تمرین نقش ها و مسئولیت ها بر اساس برنامه های موجود در شرایطی مشابه شرایط واقعی</a:t>
            </a:r>
          </a:p>
          <a:p>
            <a:pPr lvl="1">
              <a:lnSpc>
                <a:spcPct val="120000"/>
              </a:lnSpc>
            </a:pPr>
            <a:r>
              <a:rPr lang="fa-IR" altLang="en-US" sz="1700" b="1" dirty="0" smtClean="0">
                <a:cs typeface="B Mitra" panose="00000400000000000000" pitchFamily="2" charset="-78"/>
              </a:rPr>
              <a:t>آزمون کردن: جهت بررسی فرآیندهای پاسخ</a:t>
            </a:r>
            <a:endParaRPr lang="en-US" altLang="en-US" sz="1700" b="1" dirty="0" smtClean="0">
              <a:cs typeface="B Mitra" panose="00000400000000000000" pitchFamily="2" charset="-78"/>
            </a:endParaRPr>
          </a:p>
        </p:txBody>
      </p:sp>
      <p:sp>
        <p:nvSpPr>
          <p:cNvPr id="45060" name="TextBox 4"/>
          <p:cNvSpPr txBox="1">
            <a:spLocks noChangeArrowheads="1"/>
          </p:cNvSpPr>
          <p:nvPr/>
        </p:nvSpPr>
        <p:spPr bwMode="auto">
          <a:xfrm>
            <a:off x="129628" y="1952297"/>
            <a:ext cx="5649913" cy="12080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4" tIns="45712" rIns="91424" bIns="45712">
            <a:spAutoFit/>
          </a:bodyPr>
          <a:lstStyle>
            <a:lvl1pPr defTabSz="912813">
              <a:spcBef>
                <a:spcPct val="20000"/>
              </a:spcBef>
              <a:buFont typeface="Arial" panose="020B0604020202020204" pitchFamily="34" charset="0"/>
              <a:buChar char="•"/>
              <a:defRPr sz="3200">
                <a:solidFill>
                  <a:srgbClr val="10253F"/>
                </a:solidFill>
                <a:latin typeface="Arial Narrow" panose="020B0606020202030204" pitchFamily="34" charset="0"/>
                <a:cs typeface="Arial" panose="020B0604020202020204" pitchFamily="34" charset="0"/>
              </a:defRPr>
            </a:lvl1pPr>
            <a:lvl2pPr marL="742950" indent="-285750" defTabSz="912813">
              <a:spcBef>
                <a:spcPct val="20000"/>
              </a:spcBef>
              <a:buFont typeface="Arial" panose="020B0604020202020204" pitchFamily="34" charset="0"/>
              <a:buChar char="–"/>
              <a:defRPr sz="2800">
                <a:solidFill>
                  <a:srgbClr val="10253F"/>
                </a:solidFill>
                <a:latin typeface="Arial Narrow" panose="020B0606020202030204" pitchFamily="34" charset="0"/>
                <a:cs typeface="Arial" panose="020B0604020202020204" pitchFamily="34" charset="0"/>
              </a:defRPr>
            </a:lvl2pPr>
            <a:lvl3pPr marL="1143000" indent="-228600" defTabSz="912813">
              <a:spcBef>
                <a:spcPct val="20000"/>
              </a:spcBef>
              <a:buFont typeface="Arial" panose="020B0604020202020204" pitchFamily="34" charset="0"/>
              <a:buChar char="•"/>
              <a:defRPr sz="2400">
                <a:solidFill>
                  <a:srgbClr val="10253F"/>
                </a:solidFill>
                <a:latin typeface="Arial Narrow" panose="020B0606020202030204" pitchFamily="34" charset="0"/>
                <a:cs typeface="Arial" panose="020B0604020202020204" pitchFamily="34" charset="0"/>
              </a:defRPr>
            </a:lvl3pPr>
            <a:lvl4pPr marL="1600200" indent="-228600" defTabSz="912813">
              <a:spcBef>
                <a:spcPct val="20000"/>
              </a:spcBef>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4pPr>
            <a:lvl5pPr marL="2057400" indent="-228600" defTabSz="912813">
              <a:spcBef>
                <a:spcPct val="20000"/>
              </a:spcBef>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5pPr>
            <a:lvl6pPr marL="2514600" indent="-228600" algn="l" defTabSz="912813"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6pPr>
            <a:lvl7pPr marL="2971800" indent="-228600" algn="l" defTabSz="912813"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7pPr>
            <a:lvl8pPr marL="3429000" indent="-228600" algn="l" defTabSz="912813"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8pPr>
            <a:lvl9pPr marL="3886200" indent="-228600" algn="l" defTabSz="912813"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9pPr>
          </a:lstStyle>
          <a:p>
            <a:pPr algn="r" rtl="1" eaLnBrk="1" hangingPunct="1">
              <a:lnSpc>
                <a:spcPct val="90000"/>
              </a:lnSpc>
              <a:spcBef>
                <a:spcPts val="1000"/>
              </a:spcBef>
              <a:buFontTx/>
              <a:buNone/>
            </a:pPr>
            <a:r>
              <a:rPr lang="fa-IR" altLang="en-US" sz="2000" b="1" dirty="0" smtClean="0">
                <a:solidFill>
                  <a:srgbClr val="000000"/>
                </a:solidFill>
                <a:cs typeface="B Mitra" panose="00000400000000000000" pitchFamily="2" charset="-78"/>
              </a:rPr>
              <a:t>تمرین های شبیه سازی شده نوعی از تمرین نحوه عملیاتی شدن ظرفیت های مورد نظر در شرایط توصیفی یا شبیه سازی شده از یک فوریت بهداشتی است و ابزاری برای پایش و ارزشیابی نحوه پاسخ در شرایط شبیه سازی شده است.</a:t>
            </a:r>
            <a:endParaRPr lang="en-US" altLang="en-US" sz="2000" b="1" dirty="0" smtClean="0">
              <a:solidFill>
                <a:srgbClr val="000000"/>
              </a:solidFill>
              <a:cs typeface="B Mitra" panose="00000400000000000000" pitchFamily="2" charset="-78"/>
            </a:endParaRPr>
          </a:p>
        </p:txBody>
      </p:sp>
      <p:pic>
        <p:nvPicPr>
          <p:cNvPr id="45061" name="Picture 5"/>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6132567" y="1251494"/>
            <a:ext cx="3003550" cy="22517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06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5059">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5059">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50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700" y="152400"/>
            <a:ext cx="7543800" cy="975361"/>
          </a:xfrm>
        </p:spPr>
        <p:txBody>
          <a:bodyPr>
            <a:normAutofit/>
          </a:bodyPr>
          <a:lstStyle/>
          <a:p>
            <a:pPr algn="ctr">
              <a:defRPr/>
            </a:pPr>
            <a:r>
              <a:rPr lang="fa-IR" sz="3600" dirty="0" smtClean="0">
                <a:effectLst>
                  <a:outerShdw blurRad="38100" dist="38100" dir="2700000" algn="tl">
                    <a:srgbClr val="000000">
                      <a:alpha val="43137"/>
                    </a:srgbClr>
                  </a:outerShdw>
                </a:effectLst>
                <a:cs typeface="B Titr" panose="00000700000000000000" pitchFamily="2" charset="-78"/>
              </a:rPr>
              <a:t>انواع تمرین های شبیه سازی شده</a:t>
            </a:r>
            <a:endParaRPr lang="en-US" sz="3600" dirty="0">
              <a:effectLst>
                <a:outerShdw blurRad="38100" dist="38100" dir="2700000" algn="tl">
                  <a:srgbClr val="000000">
                    <a:alpha val="43137"/>
                  </a:srgbClr>
                </a:outerShdw>
              </a:effectLst>
              <a:cs typeface="B Titr" panose="00000700000000000000" pitchFamily="2" charset="-78"/>
            </a:endParaRPr>
          </a:p>
        </p:txBody>
      </p:sp>
      <p:sp>
        <p:nvSpPr>
          <p:cNvPr id="4" name="Text Placeholder 2"/>
          <p:cNvSpPr>
            <a:spLocks noGrp="1"/>
          </p:cNvSpPr>
          <p:nvPr>
            <p:ph idx="1"/>
          </p:nvPr>
        </p:nvSpPr>
        <p:spPr>
          <a:xfrm>
            <a:off x="76912" y="2435225"/>
            <a:ext cx="8869362" cy="4422775"/>
          </a:xfrm>
        </p:spPr>
        <p:txBody>
          <a:bodyPr>
            <a:normAutofit/>
          </a:bodyPr>
          <a:lstStyle/>
          <a:p>
            <a:pPr marL="342839" indent="-342839" algn="l" rtl="0">
              <a:buFont typeface="Arial" charset="0"/>
              <a:buChar char="•"/>
              <a:defRPr/>
            </a:pPr>
            <a:endParaRPr lang="en-US" sz="2400" dirty="0">
              <a:solidFill>
                <a:prstClr val="black"/>
              </a:solidFill>
            </a:endParaRPr>
          </a:p>
          <a:p>
            <a:pPr marL="342839" indent="-342839" algn="l" rtl="0">
              <a:buFont typeface="Arial" charset="0"/>
              <a:buChar char="•"/>
              <a:defRPr/>
            </a:pPr>
            <a:r>
              <a:rPr lang="en-US" sz="2400" dirty="0">
                <a:solidFill>
                  <a:prstClr val="black"/>
                </a:solidFill>
              </a:rPr>
              <a:t>Table Top Exercise (TTX)</a:t>
            </a:r>
          </a:p>
          <a:p>
            <a:pPr marL="342839" indent="-342839" algn="l" rtl="0">
              <a:buFont typeface="Arial" charset="0"/>
              <a:buChar char="•"/>
              <a:defRPr/>
            </a:pPr>
            <a:r>
              <a:rPr lang="en-US" sz="2400" dirty="0">
                <a:solidFill>
                  <a:prstClr val="black"/>
                </a:solidFill>
              </a:rPr>
              <a:t>Drills (DR)</a:t>
            </a:r>
          </a:p>
          <a:p>
            <a:pPr marL="342839" indent="-342839" algn="l" rtl="0">
              <a:buFont typeface="Arial" charset="0"/>
              <a:buChar char="•"/>
              <a:defRPr/>
            </a:pPr>
            <a:r>
              <a:rPr lang="en-US" sz="2400" dirty="0">
                <a:solidFill>
                  <a:prstClr val="black"/>
                </a:solidFill>
              </a:rPr>
              <a:t>Functional Exercise (FX)</a:t>
            </a:r>
          </a:p>
          <a:p>
            <a:pPr marL="342839" indent="-342839" algn="l" rtl="0">
              <a:buFont typeface="Arial" charset="0"/>
              <a:buChar char="•"/>
              <a:defRPr/>
            </a:pPr>
            <a:r>
              <a:rPr lang="en-US" sz="2400" dirty="0">
                <a:solidFill>
                  <a:prstClr val="black"/>
                </a:solidFill>
              </a:rPr>
              <a:t>Field/Full Scale Exercise (FSX)</a:t>
            </a:r>
          </a:p>
          <a:p>
            <a:pPr marL="0" indent="0" algn="r">
              <a:buFont typeface="Arial" charset="0"/>
              <a:buNone/>
              <a:defRPr/>
            </a:pPr>
            <a:endParaRPr lang="fa-IR" sz="2100" dirty="0" smtClean="0"/>
          </a:p>
          <a:p>
            <a:pPr marL="0" indent="0" algn="r">
              <a:buFont typeface="Arial" charset="0"/>
              <a:buNone/>
              <a:defRPr/>
            </a:pPr>
            <a:r>
              <a:rPr lang="fa-IR" sz="2100" b="1" dirty="0" smtClean="0">
                <a:cs typeface="B Mitra" panose="00000400000000000000" pitchFamily="2" charset="-78"/>
              </a:rPr>
              <a:t>تمرین های شبیه سازی شده به عنوان بخشی از چرخه آمادگی برای پاسخ به فوریت های بهداشتی در وضعیت عادی وجهت شناخت ایرادات و نقاط ضعف در پاسخ دهی پیش از وقوع آن صورت می پذیرد.</a:t>
            </a:r>
            <a:endParaRPr lang="en-US" sz="2100" b="1" dirty="0" smtClean="0">
              <a:cs typeface="B Mitra" panose="00000400000000000000" pitchFamily="2" charset="-78"/>
            </a:endParaRPr>
          </a:p>
          <a:p>
            <a:pPr marL="0" indent="0" algn="l" rtl="0">
              <a:buFont typeface="Arial" charset="0"/>
              <a:buNone/>
              <a:defRPr/>
            </a:pPr>
            <a:endParaRPr lang="en-US" dirty="0"/>
          </a:p>
          <a:p>
            <a:pPr marL="0" indent="0" algn="l" rtl="0">
              <a:buFont typeface="Arial" charset="0"/>
              <a:buNone/>
              <a:defRPr/>
            </a:pPr>
            <a:endParaRPr lang="en-GB" dirty="0"/>
          </a:p>
        </p:txBody>
      </p:sp>
      <p:pic>
        <p:nvPicPr>
          <p:cNvPr id="4608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257800" y="2035017"/>
            <a:ext cx="3516313" cy="2751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8"/>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381000" y="152400"/>
            <a:ext cx="1878012" cy="2728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199" y="248362"/>
            <a:ext cx="8526517" cy="1325562"/>
          </a:xfrm>
          <a:solidFill>
            <a:schemeClr val="tx2">
              <a:lumMod val="20000"/>
              <a:lumOff val="80000"/>
            </a:schemeClr>
          </a:solidFill>
        </p:spPr>
        <p:txBody>
          <a:bodyPr>
            <a:normAutofit/>
          </a:bodyPr>
          <a:lstStyle/>
          <a:p>
            <a:pPr algn="ctr">
              <a:defRPr/>
            </a:pPr>
            <a:r>
              <a:rPr lang="fa-IR" sz="3200" dirty="0" smtClean="0">
                <a:latin typeface="Arial" charset="0"/>
                <a:cs typeface="B Titr" panose="00000700000000000000" pitchFamily="2" charset="-78"/>
              </a:rPr>
              <a:t>ابزارهای پایش و ارزشیابی </a:t>
            </a:r>
            <a:r>
              <a:rPr lang="en-US" sz="3200" dirty="0" smtClean="0">
                <a:latin typeface="Arial" charset="0"/>
                <a:cs typeface="B Titr" panose="00000700000000000000" pitchFamily="2" charset="-78"/>
              </a:rPr>
              <a:t>IHR</a:t>
            </a:r>
            <a:r>
              <a:rPr lang="fa-IR" sz="3200" dirty="0" smtClean="0">
                <a:latin typeface="Arial" charset="0"/>
                <a:cs typeface="B Titr" panose="00000700000000000000" pitchFamily="2" charset="-78"/>
              </a:rPr>
              <a:t>: </a:t>
            </a:r>
            <a:br>
              <a:rPr lang="fa-IR" sz="3200" dirty="0" smtClean="0">
                <a:latin typeface="Arial" charset="0"/>
                <a:cs typeface="B Titr" panose="00000700000000000000" pitchFamily="2" charset="-78"/>
              </a:rPr>
            </a:br>
            <a:r>
              <a:rPr lang="fa-IR" sz="3200" dirty="0" smtClean="0">
                <a:solidFill>
                  <a:schemeClr val="bg1">
                    <a:lumMod val="50000"/>
                  </a:schemeClr>
                </a:solidFill>
                <a:latin typeface="Arial" charset="0"/>
                <a:cs typeface="B Titr" panose="00000700000000000000" pitchFamily="2" charset="-78"/>
              </a:rPr>
              <a:t>ظرفیت های مراقبت و پاسخ دهی</a:t>
            </a:r>
            <a:endParaRPr lang="en-US" sz="3200" dirty="0" smtClean="0">
              <a:solidFill>
                <a:schemeClr val="bg1">
                  <a:lumMod val="50000"/>
                </a:schemeClr>
              </a:solidFill>
              <a:latin typeface="Arial" charset="0"/>
              <a:cs typeface="B Titr" panose="00000700000000000000" pitchFamily="2" charset="-78"/>
            </a:endParaRPr>
          </a:p>
        </p:txBody>
      </p:sp>
      <p:sp>
        <p:nvSpPr>
          <p:cNvPr id="14339" name="Content Placeholder 2"/>
          <p:cNvSpPr>
            <a:spLocks noGrp="1"/>
          </p:cNvSpPr>
          <p:nvPr>
            <p:ph idx="1"/>
          </p:nvPr>
        </p:nvSpPr>
        <p:spPr>
          <a:xfrm>
            <a:off x="4114800" y="1905000"/>
            <a:ext cx="4419600" cy="4038600"/>
          </a:xfrm>
        </p:spPr>
        <p:txBody>
          <a:bodyPr>
            <a:normAutofit/>
          </a:bodyPr>
          <a:lstStyle/>
          <a:p>
            <a:pPr>
              <a:spcBef>
                <a:spcPct val="0"/>
              </a:spcBef>
              <a:spcAft>
                <a:spcPts val="600"/>
              </a:spcAft>
              <a:buFont typeface="Wingdings" panose="05000000000000000000" pitchFamily="2" charset="2"/>
              <a:buChar char="q"/>
            </a:pPr>
            <a:r>
              <a:rPr lang="fa-IR" altLang="en-US" sz="3000" dirty="0" smtClean="0">
                <a:cs typeface="B Mitra" panose="00000400000000000000" pitchFamily="2" charset="-78"/>
              </a:rPr>
              <a:t>چهارچوب پایش </a:t>
            </a:r>
            <a:r>
              <a:rPr lang="en-US" altLang="en-US" sz="3000" dirty="0" smtClean="0">
                <a:cs typeface="B Mitra" panose="00000400000000000000" pitchFamily="2" charset="-78"/>
              </a:rPr>
              <a:t>IHR</a:t>
            </a:r>
            <a:r>
              <a:rPr lang="fa-IR" altLang="en-US" sz="3000" dirty="0" smtClean="0">
                <a:cs typeface="B Mitra" panose="00000400000000000000" pitchFamily="2" charset="-78"/>
              </a:rPr>
              <a:t> شامل چک لیست ها و پرسشنامه هایی است که بر اساس خودارزیابی تکمیل می شوند.</a:t>
            </a:r>
          </a:p>
          <a:p>
            <a:pPr marL="0" indent="0">
              <a:spcBef>
                <a:spcPct val="0"/>
              </a:spcBef>
              <a:spcAft>
                <a:spcPts val="600"/>
              </a:spcAft>
              <a:buNone/>
            </a:pPr>
            <a:endParaRPr lang="fa-IR" altLang="en-US" sz="3000" dirty="0" smtClean="0">
              <a:cs typeface="B Mitra" panose="00000400000000000000" pitchFamily="2" charset="-78"/>
            </a:endParaRPr>
          </a:p>
          <a:p>
            <a:pPr algn="r">
              <a:spcBef>
                <a:spcPct val="0"/>
              </a:spcBef>
              <a:spcAft>
                <a:spcPts val="600"/>
              </a:spcAft>
              <a:buFont typeface="Wingdings" panose="05000000000000000000" pitchFamily="2" charset="2"/>
              <a:buChar char="q"/>
            </a:pPr>
            <a:r>
              <a:rPr lang="fa-IR" altLang="en-US" sz="3000" dirty="0" smtClean="0">
                <a:cs typeface="B Mitra" panose="00000400000000000000" pitchFamily="2" charset="-78"/>
              </a:rPr>
              <a:t>گزارش دهی سالیانه به مجمع عمومی سازمان جهانی بهداشت و دفاتر منطقه ای</a:t>
            </a:r>
          </a:p>
          <a:p>
            <a:pPr algn="r">
              <a:spcBef>
                <a:spcPct val="0"/>
              </a:spcBef>
              <a:spcAft>
                <a:spcPts val="600"/>
              </a:spcAft>
            </a:pPr>
            <a:endParaRPr lang="en-US" altLang="en-US" sz="3000" dirty="0" smtClean="0">
              <a:cs typeface="B Mitra" panose="00000400000000000000" pitchFamily="2" charset="-78"/>
            </a:endParaRPr>
          </a:p>
          <a:p>
            <a:pPr lvl="1" algn="l" rtl="0"/>
            <a:endParaRPr lang="en-US" altLang="en-US" sz="3000" dirty="0" smtClean="0"/>
          </a:p>
        </p:txBody>
      </p:sp>
      <p:pic>
        <p:nvPicPr>
          <p:cNvPr id="14340" name="Picture 1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4592" y="1604141"/>
            <a:ext cx="2474913" cy="308142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14341" name="Picture 9"/>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85800" y="3505200"/>
            <a:ext cx="2514600" cy="29636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391" y="524819"/>
            <a:ext cx="8229600" cy="708422"/>
          </a:xfrm>
        </p:spPr>
        <p:txBody>
          <a:bodyPr>
            <a:normAutofit fontScale="90000"/>
          </a:bodyPr>
          <a:lstStyle/>
          <a:p>
            <a:pPr rtl="0"/>
            <a:r>
              <a:rPr lang="en-US" b="1" dirty="0" smtClean="0"/>
              <a:t>Simulation Exercises</a:t>
            </a:r>
            <a:endParaRPr lang="fa-IR" b="1" dirty="0"/>
          </a:p>
        </p:txBody>
      </p:sp>
      <p:sp>
        <p:nvSpPr>
          <p:cNvPr id="3" name="Content Placeholder 2"/>
          <p:cNvSpPr>
            <a:spLocks noGrp="1"/>
          </p:cNvSpPr>
          <p:nvPr>
            <p:ph idx="1"/>
          </p:nvPr>
        </p:nvSpPr>
        <p:spPr>
          <a:xfrm>
            <a:off x="313922" y="1568806"/>
            <a:ext cx="8516155" cy="883007"/>
          </a:xfrm>
          <a:solidFill>
            <a:schemeClr val="accent3">
              <a:lumMod val="40000"/>
              <a:lumOff val="60000"/>
            </a:schemeClr>
          </a:solidFill>
        </p:spPr>
        <p:txBody>
          <a:bodyPr/>
          <a:lstStyle/>
          <a:p>
            <a:pPr algn="l" rtl="0">
              <a:buFont typeface="Wingdings" panose="05000000000000000000" pitchFamily="2" charset="2"/>
              <a:buChar char="Ø"/>
            </a:pPr>
            <a:r>
              <a:rPr lang="en-US" sz="1800" dirty="0"/>
              <a:t>TTX: </a:t>
            </a:r>
            <a:r>
              <a:rPr lang="en-US" sz="1650" dirty="0"/>
              <a:t>is a facilitated discussion of an emergency situation, in an informal, low-stress environment. It is designated to elicit constructive participant discussion, to identify and resolve problems and refine existing operational plans.</a:t>
            </a:r>
          </a:p>
          <a:p>
            <a:endParaRPr lang="fa-IR" dirty="0"/>
          </a:p>
        </p:txBody>
      </p:sp>
      <p:sp>
        <p:nvSpPr>
          <p:cNvPr id="6" name="Content Placeholder 2"/>
          <p:cNvSpPr txBox="1">
            <a:spLocks/>
          </p:cNvSpPr>
          <p:nvPr/>
        </p:nvSpPr>
        <p:spPr bwMode="auto">
          <a:xfrm>
            <a:off x="313922" y="2515411"/>
            <a:ext cx="8516155" cy="883007"/>
          </a:xfrm>
          <a:prstGeom prst="rect">
            <a:avLst/>
          </a:prstGeom>
          <a:solidFill>
            <a:schemeClr val="accent1">
              <a:lumMod val="40000"/>
              <a:lumOff val="60000"/>
            </a:schemeClr>
          </a:solidFill>
          <a:ln>
            <a:noFill/>
          </a:ln>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1F497D"/>
                </a:solidFill>
                <a:latin typeface="Arial Narrow"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1F497D"/>
                </a:solidFill>
                <a:latin typeface="Arial Narrow"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1F497D"/>
                </a:solidFill>
                <a:latin typeface="Arial Narrow"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1F497D"/>
                </a:solidFill>
                <a:latin typeface="Arial Narrow"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1F497D"/>
                </a:solidFill>
                <a:latin typeface="Arial Narrow"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r>
              <a:rPr lang="en-US" sz="1800" dirty="0"/>
              <a:t>DRILL </a:t>
            </a:r>
            <a:r>
              <a:rPr lang="en-US" sz="1650" dirty="0"/>
              <a:t>is used to evaluate staffs’ ability to perform a single operation or function in repeated fashion. Drills are primarily used to reinforce training and should be as realistic as possible, employing any equipment for function being drilled.</a:t>
            </a:r>
          </a:p>
          <a:p>
            <a:endParaRPr lang="fa-IR" sz="2400" dirty="0"/>
          </a:p>
        </p:txBody>
      </p:sp>
      <p:sp>
        <p:nvSpPr>
          <p:cNvPr id="7" name="Content Placeholder 2"/>
          <p:cNvSpPr txBox="1">
            <a:spLocks/>
          </p:cNvSpPr>
          <p:nvPr/>
        </p:nvSpPr>
        <p:spPr bwMode="auto">
          <a:xfrm>
            <a:off x="313922" y="3472465"/>
            <a:ext cx="8516154" cy="883007"/>
          </a:xfrm>
          <a:prstGeom prst="rect">
            <a:avLst/>
          </a:prstGeom>
          <a:solidFill>
            <a:srgbClr val="FFC000"/>
          </a:solidFill>
          <a:ln>
            <a:noFill/>
          </a:ln>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1F497D"/>
                </a:solidFill>
                <a:latin typeface="Arial Narrow"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1F497D"/>
                </a:solidFill>
                <a:latin typeface="Arial Narrow"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1F497D"/>
                </a:solidFill>
                <a:latin typeface="Arial Narrow"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1F497D"/>
                </a:solidFill>
                <a:latin typeface="Arial Narrow"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1F497D"/>
                </a:solidFill>
                <a:latin typeface="Arial Narrow"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r>
              <a:rPr lang="en-US" sz="1800" dirty="0"/>
              <a:t>FX </a:t>
            </a:r>
            <a:r>
              <a:rPr lang="en-US" sz="1650" dirty="0"/>
              <a:t>tests</a:t>
            </a:r>
            <a:r>
              <a:rPr lang="en-US" sz="1800" dirty="0"/>
              <a:t> </a:t>
            </a:r>
            <a:r>
              <a:rPr lang="en-US" sz="1650" dirty="0"/>
              <a:t>the capability of </a:t>
            </a:r>
            <a:r>
              <a:rPr lang="en-US" sz="1650" b="1" dirty="0"/>
              <a:t>an organization </a:t>
            </a:r>
            <a:r>
              <a:rPr lang="en-US" sz="1650" dirty="0"/>
              <a:t>to respond to a simulated event. A FX focuses on the coordination, integration, and interaction of an organization’s policies, procedures, roles and responsibilities </a:t>
            </a:r>
            <a:r>
              <a:rPr lang="en-US" sz="1650" b="1" dirty="0"/>
              <a:t>before, during, or after the simulated event.</a:t>
            </a:r>
          </a:p>
          <a:p>
            <a:endParaRPr lang="fa-IR" sz="2400" b="1" dirty="0"/>
          </a:p>
        </p:txBody>
      </p:sp>
      <p:sp>
        <p:nvSpPr>
          <p:cNvPr id="8" name="Content Placeholder 2"/>
          <p:cNvSpPr txBox="1">
            <a:spLocks/>
          </p:cNvSpPr>
          <p:nvPr/>
        </p:nvSpPr>
        <p:spPr bwMode="auto">
          <a:xfrm>
            <a:off x="313922" y="4442405"/>
            <a:ext cx="8516154" cy="883007"/>
          </a:xfrm>
          <a:prstGeom prst="rect">
            <a:avLst/>
          </a:prstGeom>
          <a:solidFill>
            <a:srgbClr val="FF0000"/>
          </a:solidFill>
          <a:ln>
            <a:noFill/>
          </a:ln>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1F497D"/>
                </a:solidFill>
                <a:latin typeface="Arial Narrow"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1F497D"/>
                </a:solidFill>
                <a:latin typeface="Arial Narrow"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1F497D"/>
                </a:solidFill>
                <a:latin typeface="Arial Narrow"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1F497D"/>
                </a:solidFill>
                <a:latin typeface="Arial Narrow"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1F497D"/>
                </a:solidFill>
                <a:latin typeface="Arial Narrow"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r>
              <a:rPr lang="en-US" sz="1800" dirty="0"/>
              <a:t>FSX </a:t>
            </a:r>
            <a:r>
              <a:rPr lang="en-US" sz="1650" dirty="0"/>
              <a:t>simulates a real event as closely as possible and is designated to evaluate the operational capability of emergency management systems in a </a:t>
            </a:r>
            <a:r>
              <a:rPr lang="en-US" sz="1650" b="1" dirty="0"/>
              <a:t>highly stressful environment</a:t>
            </a:r>
            <a:r>
              <a:rPr lang="en-US" sz="1650" dirty="0"/>
              <a:t>, </a:t>
            </a:r>
            <a:r>
              <a:rPr lang="en-US" sz="1650" dirty="0" err="1"/>
              <a:t>simulationg</a:t>
            </a:r>
            <a:r>
              <a:rPr lang="en-US" sz="1650" dirty="0"/>
              <a:t> </a:t>
            </a:r>
            <a:r>
              <a:rPr lang="en-US" sz="1650" b="1" dirty="0"/>
              <a:t>actual response conditions.</a:t>
            </a:r>
          </a:p>
          <a:p>
            <a:endParaRPr lang="fa-IR" sz="2400" dirty="0"/>
          </a:p>
        </p:txBody>
      </p:sp>
    </p:spTree>
    <p:extLst>
      <p:ext uri="{BB962C8B-B14F-4D97-AF65-F5344CB8AC3E}">
        <p14:creationId xmlns:p14="http://schemas.microsoft.com/office/powerpoint/2010/main" xmlns="" val="31340143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6" name="Content Placeholder 5">
            <a:extLst>
              <a:ext uri="{FF2B5EF4-FFF2-40B4-BE49-F238E27FC236}">
                <a16:creationId xmlns:lc="http://schemas.openxmlformats.org/drawingml/2006/lockedCanvas" xmlns:a16="http://schemas.microsoft.com/office/drawing/2014/main" xmlns="" xmlns:xdr="http://schemas.openxmlformats.org/drawingml/2006/spreadsheetDrawing" id="{00000000-0008-0000-0400-000002000000}"/>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7079" y="0"/>
            <a:ext cx="9151080" cy="6324600"/>
          </a:xfrm>
          <a:prstGeom prst="rect">
            <a:avLst/>
          </a:prstGeom>
        </p:spPr>
      </p:pic>
    </p:spTree>
    <p:extLst>
      <p:ext uri="{BB962C8B-B14F-4D97-AF65-F5344CB8AC3E}">
        <p14:creationId xmlns:p14="http://schemas.microsoft.com/office/powerpoint/2010/main" xmlns="" val="39377541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1905000"/>
            <a:ext cx="5257800" cy="830997"/>
          </a:xfrm>
          <a:prstGeom prst="rect">
            <a:avLst/>
          </a:prstGeom>
          <a:noFill/>
        </p:spPr>
        <p:txBody>
          <a:bodyPr wrap="square" rtlCol="1">
            <a:spAutoFit/>
          </a:bodyPr>
          <a:lstStyle/>
          <a:p>
            <a:pPr algn="ctr"/>
            <a:r>
              <a:rPr lang="fa-IR" sz="4800" dirty="0" smtClean="0">
                <a:effectLst>
                  <a:outerShdw blurRad="38100" dist="38100" dir="2700000" algn="tl">
                    <a:srgbClr val="000000">
                      <a:alpha val="43137"/>
                    </a:srgbClr>
                  </a:outerShdw>
                </a:effectLst>
                <a:cs typeface="B Titr" panose="00000700000000000000" pitchFamily="2" charset="-78"/>
              </a:rPr>
              <a:t>با تشکر از توجه شما</a:t>
            </a:r>
            <a:endParaRPr lang="fa-IR" sz="4800" dirty="0">
              <a:effectLst>
                <a:outerShdw blurRad="38100" dist="38100" dir="2700000" algn="tl">
                  <a:srgbClr val="000000">
                    <a:alpha val="43137"/>
                  </a:srgbClr>
                </a:outerShdw>
              </a:effectLst>
              <a:cs typeface="B Titr" panose="00000700000000000000" pitchFamily="2" charset="-78"/>
            </a:endParaRPr>
          </a:p>
        </p:txBody>
      </p:sp>
    </p:spTree>
    <p:extLst>
      <p:ext uri="{BB962C8B-B14F-4D97-AF65-F5344CB8AC3E}">
        <p14:creationId xmlns:p14="http://schemas.microsoft.com/office/powerpoint/2010/main" xmlns="" val="3056898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21021"/>
            <a:ext cx="7543800" cy="1450757"/>
          </a:xfrm>
          <a:solidFill>
            <a:schemeClr val="bg1">
              <a:lumMod val="85000"/>
            </a:schemeClr>
          </a:solidFill>
        </p:spPr>
        <p:txBody>
          <a:bodyPr>
            <a:normAutofit/>
          </a:bodyPr>
          <a:lstStyle/>
          <a:p>
            <a:pPr algn="ctr">
              <a:defRPr/>
            </a:pPr>
            <a:r>
              <a:rPr lang="fa-IR" sz="2800" dirty="0" smtClean="0">
                <a:cs typeface="B Titr" panose="00000700000000000000" pitchFamily="2" charset="-78"/>
              </a:rPr>
              <a:t>دست یابی به ملزومات اجرای </a:t>
            </a:r>
            <a:r>
              <a:rPr lang="en-US" sz="2800" b="1" dirty="0" smtClean="0">
                <a:cs typeface="B Titr" panose="00000700000000000000" pitchFamily="2" charset="-78"/>
              </a:rPr>
              <a:t>IHR</a:t>
            </a:r>
            <a:r>
              <a:rPr lang="fa-IR" sz="2800" dirty="0" smtClean="0">
                <a:cs typeface="B Titr" panose="00000700000000000000" pitchFamily="2" charset="-78"/>
              </a:rPr>
              <a:t> در مناطق مختلف سازمان جهانی بهداشت بر اساس خود ارزیابی ها</a:t>
            </a:r>
            <a:endParaRPr lang="en-US" sz="4000" dirty="0">
              <a:cs typeface="B Titr" panose="00000700000000000000" pitchFamily="2" charset="-78"/>
            </a:endParaRPr>
          </a:p>
        </p:txBody>
      </p:sp>
      <p:graphicFrame>
        <p:nvGraphicFramePr>
          <p:cNvPr id="16387" name="Content Placeholder 3"/>
          <p:cNvGraphicFramePr>
            <a:graphicFrameLocks/>
          </p:cNvGraphicFramePr>
          <p:nvPr>
            <p:extLst>
              <p:ext uri="{D42A27DB-BD31-4B8C-83A1-F6EECF244321}">
                <p14:modId xmlns:p14="http://schemas.microsoft.com/office/powerpoint/2010/main" xmlns="" val="2566409254"/>
              </p:ext>
            </p:extLst>
          </p:nvPr>
        </p:nvGraphicFramePr>
        <p:xfrm>
          <a:off x="304800" y="1397000"/>
          <a:ext cx="8686800" cy="4775200"/>
        </p:xfrm>
        <a:graphic>
          <a:graphicData uri="http://schemas.openxmlformats.org/presentationml/2006/ole">
            <p:oleObj spid="_x0000_s16480" r:id="rId4" imgW="8327858" imgH="4188315" progId="Excel.Sheet.8">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44563"/>
          </a:xfrm>
          <a:solidFill>
            <a:schemeClr val="bg1">
              <a:lumMod val="85000"/>
            </a:schemeClr>
          </a:solidFill>
        </p:spPr>
        <p:txBody>
          <a:bodyPr>
            <a:normAutofit/>
          </a:bodyPr>
          <a:lstStyle/>
          <a:p>
            <a:pPr algn="ctr">
              <a:defRPr/>
            </a:pPr>
            <a:r>
              <a:rPr lang="fa-IR" sz="2800" dirty="0" smtClean="0">
                <a:solidFill>
                  <a:srgbClr val="002060"/>
                </a:solidFill>
                <a:cs typeface="B Titr" panose="00000700000000000000" pitchFamily="2" charset="-78"/>
              </a:rPr>
              <a:t>مقایسه نتایج خودارزیابی و ارزیابی </a:t>
            </a:r>
            <a:r>
              <a:rPr lang="en-US" sz="2800" dirty="0" smtClean="0">
                <a:solidFill>
                  <a:srgbClr val="002060"/>
                </a:solidFill>
                <a:cs typeface="B Titr" panose="00000700000000000000" pitchFamily="2" charset="-78"/>
              </a:rPr>
              <a:t>IHR</a:t>
            </a:r>
            <a:r>
              <a:rPr lang="fa-IR" sz="2800" dirty="0" smtClean="0">
                <a:solidFill>
                  <a:srgbClr val="002060"/>
                </a:solidFill>
                <a:cs typeface="B Titr" panose="00000700000000000000" pitchFamily="2" charset="-78"/>
              </a:rPr>
              <a:t> پاسخ به ابولا در سال 2014 </a:t>
            </a:r>
            <a:endParaRPr lang="en-US" sz="2800" dirty="0">
              <a:cs typeface="B Titr" panose="00000700000000000000" pitchFamily="2" charset="-78"/>
            </a:endParaRPr>
          </a:p>
        </p:txBody>
      </p:sp>
      <p:graphicFrame>
        <p:nvGraphicFramePr>
          <p:cNvPr id="18435" name="Content Placeholder 3"/>
          <p:cNvGraphicFramePr>
            <a:graphicFrameLocks noGrp="1"/>
          </p:cNvGraphicFramePr>
          <p:nvPr>
            <p:ph idx="1"/>
          </p:nvPr>
        </p:nvGraphicFramePr>
        <p:xfrm>
          <a:off x="406400" y="1111250"/>
          <a:ext cx="4140200" cy="2578100"/>
        </p:xfrm>
        <a:graphic>
          <a:graphicData uri="http://schemas.openxmlformats.org/presentationml/2006/ole">
            <p:oleObj spid="_x0000_s18818" r:id="rId4" imgW="4139543" imgH="2578831" progId="Excel.Sheet.8">
              <p:embed/>
            </p:oleObj>
          </a:graphicData>
        </a:graphic>
      </p:graphicFrame>
      <p:graphicFrame>
        <p:nvGraphicFramePr>
          <p:cNvPr id="18436" name="Content Placeholder 3"/>
          <p:cNvGraphicFramePr>
            <a:graphicFrameLocks/>
          </p:cNvGraphicFramePr>
          <p:nvPr/>
        </p:nvGraphicFramePr>
        <p:xfrm>
          <a:off x="4673600" y="1320800"/>
          <a:ext cx="4013200" cy="2387600"/>
        </p:xfrm>
        <a:graphic>
          <a:graphicData uri="http://schemas.openxmlformats.org/presentationml/2006/ole">
            <p:oleObj spid="_x0000_s18819" r:id="rId5" imgW="4011516" imgH="2383743" progId="Excel.Sheet.8">
              <p:embed/>
            </p:oleObj>
          </a:graphicData>
        </a:graphic>
      </p:graphicFrame>
      <p:graphicFrame>
        <p:nvGraphicFramePr>
          <p:cNvPr id="18437" name="Content Placeholder 3"/>
          <p:cNvGraphicFramePr>
            <a:graphicFrameLocks/>
          </p:cNvGraphicFramePr>
          <p:nvPr>
            <p:extLst>
              <p:ext uri="{D42A27DB-BD31-4B8C-83A1-F6EECF244321}">
                <p14:modId xmlns:p14="http://schemas.microsoft.com/office/powerpoint/2010/main" xmlns="" val="863061442"/>
              </p:ext>
            </p:extLst>
          </p:nvPr>
        </p:nvGraphicFramePr>
        <p:xfrm>
          <a:off x="241300" y="3516312"/>
          <a:ext cx="4305300" cy="2808288"/>
        </p:xfrm>
        <a:graphic>
          <a:graphicData uri="http://schemas.openxmlformats.org/presentationml/2006/ole">
            <p:oleObj spid="_x0000_s18820" r:id="rId6" imgW="4304149" imgH="2804403" progId="Excel.Sheet.8">
              <p:embed/>
            </p:oleObj>
          </a:graphicData>
        </a:graphic>
      </p:graphicFrame>
      <p:graphicFrame>
        <p:nvGraphicFramePr>
          <p:cNvPr id="18438" name="Content Placeholder 3"/>
          <p:cNvGraphicFramePr>
            <a:graphicFrameLocks/>
          </p:cNvGraphicFramePr>
          <p:nvPr>
            <p:extLst>
              <p:ext uri="{D42A27DB-BD31-4B8C-83A1-F6EECF244321}">
                <p14:modId xmlns:p14="http://schemas.microsoft.com/office/powerpoint/2010/main" xmlns="" val="2391053950"/>
              </p:ext>
            </p:extLst>
          </p:nvPr>
        </p:nvGraphicFramePr>
        <p:xfrm>
          <a:off x="4673600" y="3581400"/>
          <a:ext cx="4357688" cy="2844800"/>
        </p:xfrm>
        <a:graphic>
          <a:graphicData uri="http://schemas.openxmlformats.org/presentationml/2006/ole">
            <p:oleObj spid="_x0000_s18821" r:id="rId7" imgW="4359018" imgH="2847079" progId="Excel.Sheet.8">
              <p:embed/>
            </p:oleObj>
          </a:graphicData>
        </a:graphic>
      </p:graphicFrame>
      <p:sp>
        <p:nvSpPr>
          <p:cNvPr id="18439" name="TextBox 2"/>
          <p:cNvSpPr txBox="1">
            <a:spLocks noChangeArrowheads="1"/>
          </p:cNvSpPr>
          <p:nvPr/>
        </p:nvSpPr>
        <p:spPr bwMode="auto">
          <a:xfrm>
            <a:off x="2255837" y="1092200"/>
            <a:ext cx="544036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10253F"/>
                </a:solidFill>
                <a:latin typeface="Arial Narrow" panose="020B0606020202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10253F"/>
                </a:solidFill>
                <a:latin typeface="Arial Narrow" panose="020B0606020202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10253F"/>
                </a:solidFill>
                <a:latin typeface="Arial Narrow" panose="020B0606020202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9pPr>
          </a:lstStyle>
          <a:p>
            <a:pPr algn="ctr" eaLnBrk="1" hangingPunct="1">
              <a:spcBef>
                <a:spcPct val="0"/>
              </a:spcBef>
              <a:buFontTx/>
              <a:buNone/>
            </a:pPr>
            <a:r>
              <a:rPr lang="en-US" altLang="en-US" sz="1800" dirty="0">
                <a:solidFill>
                  <a:schemeClr val="tx1"/>
                </a:solidFill>
                <a:latin typeface="Calibri" panose="020F0502020204030204" pitchFamily="34" charset="0"/>
              </a:rPr>
              <a:t>     2014 Self-Assessment             2014 Ebola Assessment</a:t>
            </a:r>
          </a:p>
        </p:txBody>
      </p:sp>
      <p:sp>
        <p:nvSpPr>
          <p:cNvPr id="4" name="Rectangle 3"/>
          <p:cNvSpPr/>
          <p:nvPr/>
        </p:nvSpPr>
        <p:spPr>
          <a:xfrm>
            <a:off x="2286000" y="1162050"/>
            <a:ext cx="228600" cy="152400"/>
          </a:xfrm>
          <a:prstGeom prst="rect">
            <a:avLst/>
          </a:prstGeom>
          <a:solidFill>
            <a:srgbClr val="1F497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7"/>
          <p:cNvSpPr/>
          <p:nvPr/>
        </p:nvSpPr>
        <p:spPr>
          <a:xfrm>
            <a:off x="5022850" y="1220788"/>
            <a:ext cx="234950" cy="1524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TextBox 9"/>
          <p:cNvSpPr txBox="1"/>
          <p:nvPr/>
        </p:nvSpPr>
        <p:spPr>
          <a:xfrm>
            <a:off x="8077200" y="1460500"/>
            <a:ext cx="914400" cy="647700"/>
          </a:xfrm>
          <a:prstGeom prst="rect">
            <a:avLst/>
          </a:prstGeom>
          <a:solidFill>
            <a:schemeClr val="accent2">
              <a:lumMod val="40000"/>
              <a:lumOff val="60000"/>
            </a:schemeClr>
          </a:solidFill>
        </p:spPr>
        <p:txBody>
          <a:bodyPr>
            <a:spAutoFit/>
          </a:bodyPr>
          <a:lstStyle/>
          <a:p>
            <a:pPr eaLnBrk="1" hangingPunct="1">
              <a:defRPr/>
            </a:pPr>
            <a:r>
              <a:rPr lang="en-US" dirty="0">
                <a:latin typeface="Arial Narrow" panose="020B0606020202030204" pitchFamily="34" charset="0"/>
              </a:rPr>
              <a:t>Points of Entry</a:t>
            </a:r>
          </a:p>
        </p:txBody>
      </p:sp>
      <p:sp>
        <p:nvSpPr>
          <p:cNvPr id="11" name="TextBox 10"/>
          <p:cNvSpPr txBox="1"/>
          <p:nvPr/>
        </p:nvSpPr>
        <p:spPr>
          <a:xfrm>
            <a:off x="8240713" y="3536950"/>
            <a:ext cx="914400" cy="646113"/>
          </a:xfrm>
          <a:prstGeom prst="rect">
            <a:avLst/>
          </a:prstGeom>
          <a:solidFill>
            <a:schemeClr val="accent2">
              <a:lumMod val="40000"/>
              <a:lumOff val="60000"/>
            </a:schemeClr>
          </a:solidFill>
        </p:spPr>
        <p:txBody>
          <a:bodyPr>
            <a:spAutoFit/>
          </a:bodyPr>
          <a:lstStyle/>
          <a:p>
            <a:pPr eaLnBrk="1" hangingPunct="1">
              <a:defRPr/>
            </a:pPr>
            <a:r>
              <a:rPr lang="en-US" dirty="0">
                <a:latin typeface="Arial Narrow" panose="020B0606020202030204" pitchFamily="34" charset="0"/>
              </a:rPr>
              <a:t>Infection Control</a:t>
            </a:r>
          </a:p>
        </p:txBody>
      </p:sp>
      <p:sp>
        <p:nvSpPr>
          <p:cNvPr id="12" name="TextBox 11"/>
          <p:cNvSpPr txBox="1"/>
          <p:nvPr/>
        </p:nvSpPr>
        <p:spPr>
          <a:xfrm>
            <a:off x="3481388" y="1784350"/>
            <a:ext cx="1319212" cy="369888"/>
          </a:xfrm>
          <a:prstGeom prst="rect">
            <a:avLst/>
          </a:prstGeom>
          <a:solidFill>
            <a:schemeClr val="accent2">
              <a:lumMod val="40000"/>
              <a:lumOff val="60000"/>
            </a:schemeClr>
          </a:solidFill>
        </p:spPr>
        <p:txBody>
          <a:bodyPr>
            <a:spAutoFit/>
          </a:bodyPr>
          <a:lstStyle/>
          <a:p>
            <a:pPr eaLnBrk="1" hangingPunct="1">
              <a:defRPr/>
            </a:pPr>
            <a:r>
              <a:rPr lang="en-US" dirty="0">
                <a:latin typeface="Arial Narrow" panose="020B0606020202030204" pitchFamily="34" charset="0"/>
              </a:rPr>
              <a:t>Coordination</a:t>
            </a:r>
          </a:p>
        </p:txBody>
      </p:sp>
      <p:sp>
        <p:nvSpPr>
          <p:cNvPr id="13" name="TextBox 12"/>
          <p:cNvSpPr txBox="1"/>
          <p:nvPr/>
        </p:nvSpPr>
        <p:spPr>
          <a:xfrm>
            <a:off x="3465513" y="3451225"/>
            <a:ext cx="1219200" cy="369888"/>
          </a:xfrm>
          <a:prstGeom prst="rect">
            <a:avLst/>
          </a:prstGeom>
          <a:solidFill>
            <a:schemeClr val="accent2">
              <a:lumMod val="40000"/>
              <a:lumOff val="60000"/>
            </a:schemeClr>
          </a:solidFill>
        </p:spPr>
        <p:txBody>
          <a:bodyPr>
            <a:spAutoFit/>
          </a:bodyPr>
          <a:lstStyle/>
          <a:p>
            <a:pPr eaLnBrk="1" hangingPunct="1">
              <a:defRPr/>
            </a:pPr>
            <a:r>
              <a:rPr lang="en-US" dirty="0">
                <a:latin typeface="Arial Narrow" panose="020B0606020202030204" pitchFamily="34" charset="0"/>
              </a:rPr>
              <a:t>Surveillance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274638"/>
            <a:ext cx="8229600" cy="868362"/>
          </a:xfrm>
        </p:spPr>
        <p:txBody>
          <a:bodyPr/>
          <a:lstStyle/>
          <a:p>
            <a:pPr algn="ctr">
              <a:defRPr/>
            </a:pPr>
            <a:r>
              <a:rPr lang="fa-IR" sz="3200" b="1" dirty="0" smtClean="0">
                <a:effectLst>
                  <a:outerShdw blurRad="38100" dist="38100" dir="2700000" algn="tl">
                    <a:srgbClr val="000000">
                      <a:alpha val="43137"/>
                    </a:srgbClr>
                  </a:outerShdw>
                </a:effectLst>
                <a:cs typeface="B Titr" panose="00000700000000000000" pitchFamily="2" charset="-78"/>
              </a:rPr>
              <a:t>نیاز به تغییر نحوه ارزیابی اجرای </a:t>
            </a:r>
            <a:r>
              <a:rPr lang="en-US" sz="3200" b="1" dirty="0" smtClean="0">
                <a:effectLst>
                  <a:outerShdw blurRad="38100" dist="38100" dir="2700000" algn="tl">
                    <a:srgbClr val="000000">
                      <a:alpha val="43137"/>
                    </a:srgbClr>
                  </a:outerShdw>
                </a:effectLst>
                <a:cs typeface="B Titr" panose="00000700000000000000" pitchFamily="2" charset="-78"/>
              </a:rPr>
              <a:t>IHR</a:t>
            </a:r>
          </a:p>
        </p:txBody>
      </p:sp>
      <p:sp>
        <p:nvSpPr>
          <p:cNvPr id="20483" name="Content Placeholder 2"/>
          <p:cNvSpPr>
            <a:spLocks noGrp="1"/>
          </p:cNvSpPr>
          <p:nvPr>
            <p:ph idx="1"/>
          </p:nvPr>
        </p:nvSpPr>
        <p:spPr>
          <a:xfrm>
            <a:off x="457200" y="1981200"/>
            <a:ext cx="2514600" cy="3200400"/>
          </a:xfrm>
          <a:solidFill>
            <a:schemeClr val="tx2">
              <a:lumMod val="20000"/>
              <a:lumOff val="80000"/>
            </a:schemeClr>
          </a:solidFill>
        </p:spPr>
        <p:txBody>
          <a:bodyPr>
            <a:normAutofit/>
          </a:bodyPr>
          <a:lstStyle/>
          <a:p>
            <a:pPr marL="0" indent="0" algn="just">
              <a:buFont typeface="Arial" charset="0"/>
              <a:buNone/>
              <a:defRPr/>
            </a:pPr>
            <a:endParaRPr lang="fa-IR" sz="2400" b="1" dirty="0" smtClean="0">
              <a:solidFill>
                <a:srgbClr val="10253F"/>
              </a:solidFill>
              <a:cs typeface="B Mitra" panose="00000400000000000000" pitchFamily="2" charset="-78"/>
            </a:endParaRPr>
          </a:p>
          <a:p>
            <a:pPr marL="0" indent="0" algn="just">
              <a:buFont typeface="Arial" charset="0"/>
              <a:buNone/>
              <a:defRPr/>
            </a:pPr>
            <a:r>
              <a:rPr lang="fa-IR" sz="2400" b="1" dirty="0" smtClean="0">
                <a:solidFill>
                  <a:srgbClr val="10253F"/>
                </a:solidFill>
                <a:cs typeface="B Mitra" panose="00000400000000000000" pitchFamily="2" charset="-78"/>
              </a:rPr>
              <a:t>توصیه های کمیته بازنگری </a:t>
            </a:r>
            <a:r>
              <a:rPr lang="en-US" sz="2400" b="1" dirty="0" smtClean="0">
                <a:solidFill>
                  <a:srgbClr val="10253F"/>
                </a:solidFill>
                <a:cs typeface="B Mitra" panose="00000400000000000000" pitchFamily="2" charset="-78"/>
              </a:rPr>
              <a:t>IHR</a:t>
            </a:r>
            <a:r>
              <a:rPr lang="fa-IR" sz="2400" b="1" dirty="0" smtClean="0">
                <a:solidFill>
                  <a:srgbClr val="10253F"/>
                </a:solidFill>
                <a:cs typeface="B Mitra" panose="00000400000000000000" pitchFamily="2" charset="-78"/>
              </a:rPr>
              <a:t> در نوامبر 2014 در خصوص دومین تمدید اجرای این مقررات تقویت اجرا و ارزیابی </a:t>
            </a:r>
            <a:r>
              <a:rPr lang="en-US" sz="2400" b="1" dirty="0" smtClean="0">
                <a:solidFill>
                  <a:srgbClr val="10253F"/>
                </a:solidFill>
                <a:cs typeface="B Mitra" panose="00000400000000000000" pitchFamily="2" charset="-78"/>
              </a:rPr>
              <a:t>IHR</a:t>
            </a:r>
          </a:p>
        </p:txBody>
      </p:sp>
      <p:sp>
        <p:nvSpPr>
          <p:cNvPr id="6" name="Content Placeholder 2"/>
          <p:cNvSpPr txBox="1">
            <a:spLocks/>
          </p:cNvSpPr>
          <p:nvPr/>
        </p:nvSpPr>
        <p:spPr bwMode="auto">
          <a:xfrm>
            <a:off x="3886200" y="3557752"/>
            <a:ext cx="4953000" cy="2667000"/>
          </a:xfrm>
          <a:prstGeom prst="rect">
            <a:avLst/>
          </a:prstGeom>
          <a:solidFill>
            <a:schemeClr val="accent2">
              <a:lumMod val="40000"/>
              <a:lumOff val="60000"/>
            </a:schemeClr>
          </a:solidFill>
          <a:ln w="9525">
            <a:solidFill>
              <a:schemeClr val="bg1"/>
            </a:solidFill>
            <a:miter lim="800000"/>
            <a:headEnd/>
            <a:tailEnd/>
          </a:ln>
        </p:spPr>
        <p:txBody>
          <a:bodyPr/>
          <a:lstStyle/>
          <a:p>
            <a:pPr algn="r" rtl="1" eaLnBrk="1" hangingPunct="1">
              <a:spcBef>
                <a:spcPct val="20000"/>
              </a:spcBef>
              <a:defRPr/>
            </a:pPr>
            <a:r>
              <a:rPr lang="fa-IR" sz="2400" b="1" dirty="0" smtClean="0">
                <a:solidFill>
                  <a:srgbClr val="C00000"/>
                </a:solidFill>
                <a:cs typeface="B Titr" panose="00000700000000000000" pitchFamily="2" charset="-78"/>
              </a:rPr>
              <a:t>توصیه شماره 7:</a:t>
            </a:r>
          </a:p>
          <a:p>
            <a:pPr algn="just" rtl="1" eaLnBrk="1" hangingPunct="1">
              <a:spcBef>
                <a:spcPct val="20000"/>
              </a:spcBef>
              <a:defRPr/>
            </a:pPr>
            <a:r>
              <a:rPr lang="fa-IR" sz="2400" b="1" dirty="0" smtClean="0">
                <a:cs typeface="B Mitra" panose="00000400000000000000" pitchFamily="2" charset="-78"/>
              </a:rPr>
              <a:t>توصیه می شود سازمان جهانی بهداشت با بهره گیری از مکانیسم های مشورتی منطقه ای گزینه های جایگزین برای خودارزیابی را بررسی و ارائه کند، به نحویکه شامل خودارزیابی، داوری و ارزیابی خارجی داوطلبانه باشد. </a:t>
            </a:r>
            <a:endParaRPr lang="en-US" sz="2400" dirty="0">
              <a:cs typeface="B Mitra" panose="00000400000000000000" pitchFamily="2" charset="-78"/>
            </a:endParaRPr>
          </a:p>
        </p:txBody>
      </p:sp>
      <p:sp>
        <p:nvSpPr>
          <p:cNvPr id="7" name="Content Placeholder 2"/>
          <p:cNvSpPr txBox="1">
            <a:spLocks/>
          </p:cNvSpPr>
          <p:nvPr/>
        </p:nvSpPr>
        <p:spPr bwMode="auto">
          <a:xfrm>
            <a:off x="3886200" y="1828800"/>
            <a:ext cx="4956175" cy="1524000"/>
          </a:xfrm>
          <a:prstGeom prst="rect">
            <a:avLst/>
          </a:prstGeom>
          <a:solidFill>
            <a:schemeClr val="accent2">
              <a:lumMod val="40000"/>
              <a:lumOff val="60000"/>
            </a:schemeClr>
          </a:solidFill>
          <a:ln>
            <a:noFill/>
          </a:ln>
          <a:extLst/>
        </p:spPr>
        <p:txBody>
          <a:bodyPr/>
          <a:lstStyle>
            <a:lvl1pPr marL="342900" indent="-342900" algn="l" rtl="0" eaLnBrk="0" fontAlgn="base" hangingPunct="0">
              <a:spcBef>
                <a:spcPct val="20000"/>
              </a:spcBef>
              <a:spcAft>
                <a:spcPct val="0"/>
              </a:spcAft>
              <a:buFont typeface="Arial" charset="0"/>
              <a:buChar char="•"/>
              <a:defRPr sz="3200" kern="1200">
                <a:solidFill>
                  <a:srgbClr val="1F497D"/>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rgbClr val="1F497D"/>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rgbClr val="1F497D"/>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1F497D"/>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1F497D"/>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a:spcBef>
                <a:spcPts val="0"/>
              </a:spcBef>
              <a:buFont typeface="Arial" charset="0"/>
              <a:buNone/>
              <a:defRPr/>
            </a:pPr>
            <a:r>
              <a:rPr lang="fa-IR" sz="2400" b="1" dirty="0" smtClean="0">
                <a:solidFill>
                  <a:srgbClr val="C00000"/>
                </a:solidFill>
                <a:latin typeface="Arial Narrow" pitchFamily="34" charset="0"/>
                <a:cs typeface="B Titr" panose="00000700000000000000" pitchFamily="2" charset="-78"/>
              </a:rPr>
              <a:t>نتیجه گیری</a:t>
            </a:r>
            <a:endParaRPr lang="en-US" sz="2400" dirty="0">
              <a:solidFill>
                <a:srgbClr val="10253F"/>
              </a:solidFill>
              <a:latin typeface="Arial Narrow" pitchFamily="34" charset="0"/>
              <a:cs typeface="B Titr" panose="00000700000000000000" pitchFamily="2" charset="-78"/>
            </a:endParaRPr>
          </a:p>
          <a:p>
            <a:pPr marL="0" indent="0" algn="just" rtl="1">
              <a:spcBef>
                <a:spcPts val="0"/>
              </a:spcBef>
              <a:buFont typeface="Arial" charset="0"/>
              <a:buNone/>
              <a:defRPr/>
            </a:pPr>
            <a:r>
              <a:rPr lang="fa-IR" sz="2400" b="1" dirty="0" smtClean="0">
                <a:solidFill>
                  <a:srgbClr val="10253F"/>
                </a:solidFill>
                <a:latin typeface="Arial Narrow" pitchFamily="34" charset="0"/>
                <a:cs typeface="B Mitra" panose="00000400000000000000" pitchFamily="2" charset="-78"/>
              </a:rPr>
              <a:t>خودارزیابی </a:t>
            </a:r>
            <a:r>
              <a:rPr lang="en-US" sz="2400" b="1" dirty="0" smtClean="0">
                <a:solidFill>
                  <a:srgbClr val="10253F"/>
                </a:solidFill>
                <a:latin typeface="Arial Narrow" pitchFamily="34" charset="0"/>
                <a:cs typeface="B Mitra" panose="00000400000000000000" pitchFamily="2" charset="-78"/>
              </a:rPr>
              <a:t>IHR</a:t>
            </a:r>
            <a:r>
              <a:rPr lang="fa-IR" sz="2400" b="1" dirty="0" smtClean="0">
                <a:solidFill>
                  <a:srgbClr val="10253F"/>
                </a:solidFill>
                <a:latin typeface="Arial Narrow" pitchFamily="34" charset="0"/>
                <a:cs typeface="B Mitra" panose="00000400000000000000" pitchFamily="2" charset="-78"/>
              </a:rPr>
              <a:t> دارای محدودیت هایی است که موجب ارائه اطلاعات متغیر و غیر پایا در خصوص اجرای آن می گردد.</a:t>
            </a:r>
            <a:endParaRPr lang="en-US" sz="2400" b="1" dirty="0" smtClean="0">
              <a:solidFill>
                <a:srgbClr val="10253F"/>
              </a:solidFill>
              <a:latin typeface="Arial Narrow" pitchFamily="34" charset="0"/>
              <a:cs typeface="B Mitra" panose="00000400000000000000" pitchFamily="2" charset="-78"/>
            </a:endParaRPr>
          </a:p>
        </p:txBody>
      </p:sp>
      <p:sp>
        <p:nvSpPr>
          <p:cNvPr id="10" name="Right Brace 9"/>
          <p:cNvSpPr/>
          <p:nvPr/>
        </p:nvSpPr>
        <p:spPr>
          <a:xfrm>
            <a:off x="3048000" y="2133600"/>
            <a:ext cx="685800" cy="2895600"/>
          </a:xfrm>
          <a:prstGeom prst="rightBrace">
            <a:avLst/>
          </a:prstGeom>
          <a:noFill/>
          <a:ln w="508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solidFill>
                <a:schemeClr val="accent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nimBg="1"/>
      <p:bldP spid="6" grpId="0" animBg="1"/>
      <p:bldP spid="7"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0" name="Group 3"/>
          <p:cNvGrpSpPr>
            <a:grpSpLocks/>
          </p:cNvGrpSpPr>
          <p:nvPr/>
        </p:nvGrpSpPr>
        <p:grpSpPr bwMode="auto">
          <a:xfrm>
            <a:off x="0" y="1706563"/>
            <a:ext cx="9067800" cy="3910012"/>
            <a:chOff x="783206" y="3414624"/>
            <a:chExt cx="22299382" cy="7818305"/>
          </a:xfrm>
        </p:grpSpPr>
        <p:sp>
          <p:nvSpPr>
            <p:cNvPr id="22" name="TextBox 21"/>
            <p:cNvSpPr txBox="1"/>
            <p:nvPr/>
          </p:nvSpPr>
          <p:spPr>
            <a:xfrm>
              <a:off x="9809146" y="6696852"/>
              <a:ext cx="3603350" cy="1291940"/>
            </a:xfrm>
            <a:prstGeom prst="rect">
              <a:avLst/>
            </a:prstGeom>
            <a:noFill/>
          </p:spPr>
          <p:txBody>
            <a:bodyPr lIns="0" tIns="0" rIns="0" bIns="0">
              <a:spAutoFit/>
            </a:bodyPr>
            <a:lstStyle/>
            <a:p>
              <a:pPr eaLnBrk="1" hangingPunct="1">
                <a:defRPr/>
              </a:pPr>
              <a:r>
                <a:rPr lang="en-GB" sz="1400" i="1" dirty="0">
                  <a:solidFill>
                    <a:srgbClr val="000000"/>
                  </a:solidFill>
                  <a:cs typeface="Arial" charset="0"/>
                </a:rPr>
                <a:t>IHR Review Committee makes recommendations</a:t>
              </a:r>
              <a:endParaRPr lang="en-US" sz="1400" kern="0" dirty="0">
                <a:solidFill>
                  <a:srgbClr val="000000"/>
                </a:solidFill>
                <a:cs typeface="Arial" charset="0"/>
              </a:endParaRPr>
            </a:p>
          </p:txBody>
        </p:sp>
        <p:sp>
          <p:nvSpPr>
            <p:cNvPr id="25" name="Pentagon 24"/>
            <p:cNvSpPr/>
            <p:nvPr/>
          </p:nvSpPr>
          <p:spPr bwMode="gray">
            <a:xfrm>
              <a:off x="1230201" y="3456016"/>
              <a:ext cx="3523309" cy="2685002"/>
            </a:xfrm>
            <a:prstGeom prst="homePlate">
              <a:avLst/>
            </a:prstGeom>
            <a:solidFill>
              <a:schemeClr val="bg1">
                <a:lumMod val="75000"/>
              </a:schemeClr>
            </a:solidFill>
            <a:ln w="19050" algn="ctr">
              <a:noFill/>
              <a:miter lim="800000"/>
              <a:headEnd/>
              <a:tailEnd/>
            </a:ln>
            <a:scene3d>
              <a:camera prst="orthographicFront"/>
              <a:lightRig rig="threePt" dir="t"/>
            </a:scene3d>
            <a:sp3d>
              <a:bevelT w="38100" h="38100"/>
              <a:bevelB w="38100" h="38100"/>
            </a:sp3d>
          </p:spPr>
          <p:txBody>
            <a:bodyPr lIns="182843" tIns="177764" rIns="0" bIns="177764" anchor="ctr"/>
            <a:lstStyle/>
            <a:p>
              <a:pPr algn="ctr" eaLnBrk="1" hangingPunct="1">
                <a:lnSpc>
                  <a:spcPct val="106000"/>
                </a:lnSpc>
                <a:buFont typeface="Wingdings 2" pitchFamily="18" charset="2"/>
                <a:buNone/>
                <a:defRPr/>
              </a:pPr>
              <a:endParaRPr lang="en-US" sz="1200" dirty="0">
                <a:solidFill>
                  <a:srgbClr val="FFFFFF"/>
                </a:solidFill>
                <a:cs typeface="Arial" charset="0"/>
              </a:endParaRPr>
            </a:p>
          </p:txBody>
        </p:sp>
        <p:sp>
          <p:nvSpPr>
            <p:cNvPr id="26" name="Chevron 25"/>
            <p:cNvSpPr/>
            <p:nvPr/>
          </p:nvSpPr>
          <p:spPr bwMode="gray">
            <a:xfrm>
              <a:off x="3629439" y="3414624"/>
              <a:ext cx="6085903" cy="2685002"/>
            </a:xfrm>
            <a:prstGeom prst="chevron">
              <a:avLst/>
            </a:prstGeom>
            <a:solidFill>
              <a:srgbClr val="00B0F0"/>
            </a:solidFill>
            <a:ln w="19050" algn="ctr">
              <a:noFill/>
              <a:miter lim="800000"/>
              <a:headEnd/>
              <a:tailEnd/>
            </a:ln>
            <a:scene3d>
              <a:camera prst="orthographicFront"/>
              <a:lightRig rig="threePt" dir="t"/>
            </a:scene3d>
            <a:sp3d>
              <a:bevelT w="38100" h="38100"/>
              <a:bevelB w="38100" h="38100"/>
            </a:sp3d>
          </p:spPr>
          <p:txBody>
            <a:bodyPr lIns="182843" tIns="177764" rIns="0" bIns="177764" anchor="ctr"/>
            <a:lstStyle/>
            <a:p>
              <a:pPr algn="ctr" eaLnBrk="1" hangingPunct="1">
                <a:lnSpc>
                  <a:spcPct val="106000"/>
                </a:lnSpc>
                <a:buFont typeface="Wingdings 2" pitchFamily="18" charset="2"/>
                <a:buNone/>
                <a:defRPr/>
              </a:pPr>
              <a:r>
                <a:rPr lang="en-US" sz="2100" b="1" dirty="0">
                  <a:solidFill>
                    <a:srgbClr val="FFFFFF"/>
                  </a:solidFill>
                  <a:cs typeface="Arial" charset="0"/>
                </a:rPr>
                <a:t>IHR (2005)</a:t>
              </a:r>
            </a:p>
          </p:txBody>
        </p:sp>
        <p:sp>
          <p:nvSpPr>
            <p:cNvPr id="27" name="Chevron 26"/>
            <p:cNvSpPr/>
            <p:nvPr/>
          </p:nvSpPr>
          <p:spPr bwMode="gray">
            <a:xfrm>
              <a:off x="8609321" y="3414624"/>
              <a:ext cx="5452312" cy="2685002"/>
            </a:xfrm>
            <a:prstGeom prst="chevron">
              <a:avLst/>
            </a:prstGeom>
            <a:solidFill>
              <a:srgbClr val="92D050"/>
            </a:solidFill>
            <a:ln w="19050" algn="ctr">
              <a:noFill/>
              <a:miter lim="800000"/>
              <a:headEnd/>
              <a:tailEnd/>
            </a:ln>
            <a:scene3d>
              <a:camera prst="orthographicFront"/>
              <a:lightRig rig="threePt" dir="t"/>
            </a:scene3d>
            <a:sp3d>
              <a:bevelT w="38100" h="38100"/>
              <a:bevelB w="38100" h="38100"/>
            </a:sp3d>
          </p:spPr>
          <p:txBody>
            <a:bodyPr lIns="182843" tIns="177764" rIns="0" bIns="177764" anchor="ctr"/>
            <a:lstStyle/>
            <a:p>
              <a:pPr algn="ctr" eaLnBrk="1" hangingPunct="1">
                <a:lnSpc>
                  <a:spcPct val="106000"/>
                </a:lnSpc>
                <a:buFont typeface="Wingdings 2" pitchFamily="18" charset="2"/>
                <a:buNone/>
                <a:defRPr/>
              </a:pPr>
              <a:r>
                <a:rPr lang="en-GB" sz="1100" b="1" dirty="0">
                  <a:solidFill>
                    <a:srgbClr val="FFFFFF"/>
                  </a:solidFill>
                  <a:cs typeface="Arial" charset="0"/>
                </a:rPr>
                <a:t>IHR Review Committee</a:t>
              </a:r>
              <a:endParaRPr lang="en-US" sz="1100" b="1" dirty="0">
                <a:solidFill>
                  <a:srgbClr val="FFFFFF"/>
                </a:solidFill>
                <a:cs typeface="Arial" charset="0"/>
              </a:endParaRPr>
            </a:p>
          </p:txBody>
        </p:sp>
        <p:cxnSp>
          <p:nvCxnSpPr>
            <p:cNvPr id="33" name="Straight Connector 32"/>
            <p:cNvCxnSpPr/>
            <p:nvPr/>
          </p:nvCxnSpPr>
          <p:spPr>
            <a:xfrm flipV="1">
              <a:off x="15778292" y="6442908"/>
              <a:ext cx="0" cy="2377551"/>
            </a:xfrm>
            <a:prstGeom prst="line">
              <a:avLst/>
            </a:prstGeom>
            <a:ln>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8143" name="TextBox 34"/>
            <p:cNvSpPr txBox="1">
              <a:spLocks noChangeArrowheads="1"/>
            </p:cNvSpPr>
            <p:nvPr/>
          </p:nvSpPr>
          <p:spPr bwMode="auto">
            <a:xfrm>
              <a:off x="783206" y="10313449"/>
              <a:ext cx="2163932" cy="892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82843" tIns="91422" rIns="182843" bIns="91422">
              <a:spAutoFit/>
            </a:bodyPr>
            <a:lstStyle>
              <a:lvl1pPr>
                <a:spcBef>
                  <a:spcPct val="20000"/>
                </a:spcBef>
                <a:buFont typeface="Arial" panose="020B0604020202020204" pitchFamily="34" charset="0"/>
                <a:buChar char="•"/>
                <a:defRPr sz="3200">
                  <a:solidFill>
                    <a:srgbClr val="10253F"/>
                  </a:solidFill>
                  <a:latin typeface="Arial Narrow" panose="020B0606020202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10253F"/>
                  </a:solidFill>
                  <a:latin typeface="Arial Narrow" panose="020B0606020202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10253F"/>
                  </a:solidFill>
                  <a:latin typeface="Arial Narrow" panose="020B0606020202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9pPr>
            </a:lstStyle>
            <a:p>
              <a:pPr eaLnBrk="1" hangingPunct="1">
                <a:spcBef>
                  <a:spcPct val="0"/>
                </a:spcBef>
                <a:buFontTx/>
                <a:buNone/>
              </a:pPr>
              <a:r>
                <a:rPr lang="fi-FI" altLang="en-US" sz="1700">
                  <a:solidFill>
                    <a:srgbClr val="000000"/>
                  </a:solidFill>
                  <a:latin typeface="Calibri" panose="020F0502020204030204" pitchFamily="34" charset="0"/>
                </a:rPr>
                <a:t>2005</a:t>
              </a:r>
            </a:p>
          </p:txBody>
        </p:sp>
        <p:cxnSp>
          <p:nvCxnSpPr>
            <p:cNvPr id="36" name="Suora yhdysviiva 16"/>
            <p:cNvCxnSpPr/>
            <p:nvPr/>
          </p:nvCxnSpPr>
          <p:spPr>
            <a:xfrm>
              <a:off x="1165793" y="9639429"/>
              <a:ext cx="21916795" cy="412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8145" name="TextBox 10"/>
            <p:cNvSpPr txBox="1">
              <a:spLocks noChangeArrowheads="1"/>
            </p:cNvSpPr>
            <p:nvPr/>
          </p:nvSpPr>
          <p:spPr bwMode="auto">
            <a:xfrm>
              <a:off x="9715341" y="10334241"/>
              <a:ext cx="2163932" cy="892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82843" tIns="91422" rIns="182843" bIns="91422">
              <a:spAutoFit/>
            </a:bodyPr>
            <a:lstStyle>
              <a:lvl1pPr>
                <a:spcBef>
                  <a:spcPct val="20000"/>
                </a:spcBef>
                <a:buFont typeface="Arial" panose="020B0604020202020204" pitchFamily="34" charset="0"/>
                <a:buChar char="•"/>
                <a:defRPr sz="3200">
                  <a:solidFill>
                    <a:srgbClr val="10253F"/>
                  </a:solidFill>
                  <a:latin typeface="Arial Narrow" panose="020B0606020202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10253F"/>
                  </a:solidFill>
                  <a:latin typeface="Arial Narrow" panose="020B0606020202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10253F"/>
                  </a:solidFill>
                  <a:latin typeface="Arial Narrow" panose="020B0606020202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9pPr>
            </a:lstStyle>
            <a:p>
              <a:pPr eaLnBrk="1" hangingPunct="1">
                <a:spcBef>
                  <a:spcPct val="0"/>
                </a:spcBef>
                <a:buFontTx/>
                <a:buNone/>
              </a:pPr>
              <a:r>
                <a:rPr lang="fi-FI" altLang="en-US" sz="1700">
                  <a:solidFill>
                    <a:srgbClr val="000000"/>
                  </a:solidFill>
                  <a:latin typeface="Calibri" panose="020F0502020204030204" pitchFamily="34" charset="0"/>
                </a:rPr>
                <a:t>2014</a:t>
              </a:r>
            </a:p>
          </p:txBody>
        </p:sp>
        <p:sp>
          <p:nvSpPr>
            <p:cNvPr id="48146" name="TextBox 10"/>
            <p:cNvSpPr txBox="1">
              <a:spLocks noChangeArrowheads="1"/>
            </p:cNvSpPr>
            <p:nvPr/>
          </p:nvSpPr>
          <p:spPr bwMode="auto">
            <a:xfrm>
              <a:off x="14061633" y="10313449"/>
              <a:ext cx="2163932" cy="892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82843" tIns="91422" rIns="182843" bIns="91422">
              <a:spAutoFit/>
            </a:bodyPr>
            <a:lstStyle>
              <a:lvl1pPr>
                <a:spcBef>
                  <a:spcPct val="20000"/>
                </a:spcBef>
                <a:buFont typeface="Arial" panose="020B0604020202020204" pitchFamily="34" charset="0"/>
                <a:buChar char="•"/>
                <a:defRPr sz="3200">
                  <a:solidFill>
                    <a:srgbClr val="10253F"/>
                  </a:solidFill>
                  <a:latin typeface="Arial Narrow" panose="020B0606020202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10253F"/>
                  </a:solidFill>
                  <a:latin typeface="Arial Narrow" panose="020B0606020202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10253F"/>
                  </a:solidFill>
                  <a:latin typeface="Arial Narrow" panose="020B0606020202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9pPr>
            </a:lstStyle>
            <a:p>
              <a:pPr eaLnBrk="1" hangingPunct="1">
                <a:spcBef>
                  <a:spcPct val="0"/>
                </a:spcBef>
                <a:buFontTx/>
                <a:buNone/>
              </a:pPr>
              <a:r>
                <a:rPr lang="fi-FI" altLang="en-US" sz="1700">
                  <a:solidFill>
                    <a:srgbClr val="000000"/>
                  </a:solidFill>
                  <a:latin typeface="Calibri" panose="020F0502020204030204" pitchFamily="34" charset="0"/>
                </a:rPr>
                <a:t>2015</a:t>
              </a:r>
            </a:p>
          </p:txBody>
        </p:sp>
        <p:sp>
          <p:nvSpPr>
            <p:cNvPr id="48147" name="TextBox 10"/>
            <p:cNvSpPr txBox="1">
              <a:spLocks noChangeArrowheads="1"/>
            </p:cNvSpPr>
            <p:nvPr/>
          </p:nvSpPr>
          <p:spPr bwMode="auto">
            <a:xfrm>
              <a:off x="17641960" y="10313449"/>
              <a:ext cx="2163932" cy="892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82843" tIns="91422" rIns="182843" bIns="91422">
              <a:spAutoFit/>
            </a:bodyPr>
            <a:lstStyle>
              <a:lvl1pPr>
                <a:spcBef>
                  <a:spcPct val="20000"/>
                </a:spcBef>
                <a:buFont typeface="Arial" panose="020B0604020202020204" pitchFamily="34" charset="0"/>
                <a:buChar char="•"/>
                <a:defRPr sz="3200">
                  <a:solidFill>
                    <a:srgbClr val="10253F"/>
                  </a:solidFill>
                  <a:latin typeface="Arial Narrow" panose="020B0606020202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10253F"/>
                  </a:solidFill>
                  <a:latin typeface="Arial Narrow" panose="020B0606020202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10253F"/>
                  </a:solidFill>
                  <a:latin typeface="Arial Narrow" panose="020B0606020202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9pPr>
            </a:lstStyle>
            <a:p>
              <a:pPr eaLnBrk="1" hangingPunct="1">
                <a:spcBef>
                  <a:spcPct val="0"/>
                </a:spcBef>
                <a:buFontTx/>
                <a:buNone/>
              </a:pPr>
              <a:r>
                <a:rPr lang="fi-FI" altLang="en-US" sz="1700">
                  <a:solidFill>
                    <a:srgbClr val="000000"/>
                  </a:solidFill>
                  <a:latin typeface="Calibri" panose="020F0502020204030204" pitchFamily="34" charset="0"/>
                </a:rPr>
                <a:t>2016</a:t>
              </a:r>
            </a:p>
          </p:txBody>
        </p:sp>
        <p:sp>
          <p:nvSpPr>
            <p:cNvPr id="48148" name="TextBox 41"/>
            <p:cNvSpPr txBox="1">
              <a:spLocks noChangeArrowheads="1"/>
            </p:cNvSpPr>
            <p:nvPr/>
          </p:nvSpPr>
          <p:spPr bwMode="auto">
            <a:xfrm>
              <a:off x="20272757" y="6535054"/>
              <a:ext cx="2604559" cy="1292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rgbClr val="10253F"/>
                  </a:solidFill>
                  <a:latin typeface="Arial Narrow" panose="020B0606020202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10253F"/>
                  </a:solidFill>
                  <a:latin typeface="Arial Narrow" panose="020B0606020202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10253F"/>
                  </a:solidFill>
                  <a:latin typeface="Arial Narrow" panose="020B0606020202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9pPr>
            </a:lstStyle>
            <a:p>
              <a:pPr eaLnBrk="1" hangingPunct="1">
                <a:spcBef>
                  <a:spcPts val="500"/>
                </a:spcBef>
                <a:buFontTx/>
                <a:buNone/>
              </a:pPr>
              <a:r>
                <a:rPr lang="en-US" altLang="en-US" sz="1400">
                  <a:solidFill>
                    <a:srgbClr val="000000"/>
                  </a:solidFill>
                  <a:latin typeface="Calibri" panose="020F0502020204030204" pitchFamily="34" charset="0"/>
                </a:rPr>
                <a:t>The first JEE mission is conducted</a:t>
              </a:r>
            </a:p>
          </p:txBody>
        </p:sp>
        <p:sp>
          <p:nvSpPr>
            <p:cNvPr id="48149" name="TextBox 43"/>
            <p:cNvSpPr txBox="1">
              <a:spLocks noChangeArrowheads="1"/>
            </p:cNvSpPr>
            <p:nvPr/>
          </p:nvSpPr>
          <p:spPr bwMode="auto">
            <a:xfrm>
              <a:off x="15943786" y="6486100"/>
              <a:ext cx="3069659" cy="3144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rgbClr val="10253F"/>
                  </a:solidFill>
                  <a:latin typeface="Arial Narrow" panose="020B0606020202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10253F"/>
                  </a:solidFill>
                  <a:latin typeface="Arial Narrow" panose="020B0606020202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10253F"/>
                  </a:solidFill>
                  <a:latin typeface="Arial Narrow" panose="020B0606020202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9pPr>
            </a:lstStyle>
            <a:p>
              <a:pPr eaLnBrk="1" hangingPunct="1">
                <a:spcBef>
                  <a:spcPts val="500"/>
                </a:spcBef>
                <a:buFontTx/>
                <a:buNone/>
              </a:pPr>
              <a:r>
                <a:rPr lang="en-US" altLang="en-US" sz="1400">
                  <a:solidFill>
                    <a:srgbClr val="000000"/>
                  </a:solidFill>
                  <a:latin typeface="Calibri" panose="020F0502020204030204" pitchFamily="34" charset="0"/>
                </a:rPr>
                <a:t>JEE Tool is  developed</a:t>
              </a:r>
            </a:p>
            <a:p>
              <a:pPr eaLnBrk="1" hangingPunct="1">
                <a:spcBef>
                  <a:spcPts val="500"/>
                </a:spcBef>
                <a:buFontTx/>
                <a:buNone/>
              </a:pPr>
              <a:r>
                <a:rPr lang="en-US" altLang="en-US" sz="1400">
                  <a:solidFill>
                    <a:srgbClr val="000000"/>
                  </a:solidFill>
                  <a:latin typeface="Calibri" panose="020F0502020204030204" pitchFamily="34" charset="0"/>
                </a:rPr>
                <a:t>Combining the GHSA Action packages and the IHR Capacities</a:t>
              </a:r>
            </a:p>
          </p:txBody>
        </p:sp>
        <p:cxnSp>
          <p:nvCxnSpPr>
            <p:cNvPr id="45" name="Straight Connector 44"/>
            <p:cNvCxnSpPr/>
            <p:nvPr/>
          </p:nvCxnSpPr>
          <p:spPr>
            <a:xfrm flipV="1">
              <a:off x="1239970" y="6442908"/>
              <a:ext cx="0" cy="2377551"/>
            </a:xfrm>
            <a:prstGeom prst="line">
              <a:avLst/>
            </a:prstGeom>
            <a:ln>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46" name="Suora yhdysviiva 44"/>
            <p:cNvCxnSpPr/>
            <p:nvPr/>
          </p:nvCxnSpPr>
          <p:spPr>
            <a:xfrm>
              <a:off x="13845834" y="9683870"/>
              <a:ext cx="0" cy="7205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uora yhdysviiva 44"/>
            <p:cNvCxnSpPr/>
            <p:nvPr/>
          </p:nvCxnSpPr>
          <p:spPr>
            <a:xfrm>
              <a:off x="17421856" y="9569595"/>
              <a:ext cx="0" cy="7205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uora yhdysviiva 44"/>
            <p:cNvCxnSpPr/>
            <p:nvPr/>
          </p:nvCxnSpPr>
          <p:spPr>
            <a:xfrm>
              <a:off x="1228257" y="9569595"/>
              <a:ext cx="0" cy="7205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uora yhdysviiva 44"/>
            <p:cNvCxnSpPr/>
            <p:nvPr/>
          </p:nvCxnSpPr>
          <p:spPr>
            <a:xfrm>
              <a:off x="9715451" y="9639429"/>
              <a:ext cx="0" cy="7205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8155" name="TextBox 53"/>
            <p:cNvSpPr txBox="1">
              <a:spLocks noChangeArrowheads="1"/>
            </p:cNvSpPr>
            <p:nvPr/>
          </p:nvSpPr>
          <p:spPr bwMode="auto">
            <a:xfrm>
              <a:off x="1462333" y="4128588"/>
              <a:ext cx="2167110" cy="1354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2843" tIns="91422" rIns="182843" bIns="91422">
              <a:spAutoFit/>
            </a:bodyPr>
            <a:lstStyle>
              <a:lvl1pPr>
                <a:spcBef>
                  <a:spcPct val="20000"/>
                </a:spcBef>
                <a:buFont typeface="Arial" panose="020B0604020202020204" pitchFamily="34" charset="0"/>
                <a:buChar char="•"/>
                <a:defRPr sz="3200">
                  <a:solidFill>
                    <a:srgbClr val="10253F"/>
                  </a:solidFill>
                  <a:latin typeface="Arial Narrow" panose="020B0606020202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10253F"/>
                  </a:solidFill>
                  <a:latin typeface="Arial Narrow" panose="020B0606020202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10253F"/>
                  </a:solidFill>
                  <a:latin typeface="Arial Narrow" panose="020B0606020202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9pPr>
            </a:lstStyle>
            <a:p>
              <a:pPr algn="ctr" eaLnBrk="1" hangingPunct="1">
                <a:spcBef>
                  <a:spcPct val="0"/>
                </a:spcBef>
                <a:buFontTx/>
                <a:buNone/>
              </a:pPr>
              <a:r>
                <a:rPr lang="en-US" altLang="en-US" sz="1600" b="1">
                  <a:solidFill>
                    <a:srgbClr val="000000"/>
                  </a:solidFill>
                  <a:latin typeface="Calibri" panose="020F0502020204030204" pitchFamily="34" charset="0"/>
                </a:rPr>
                <a:t>WHA 58</a:t>
              </a:r>
              <a:endParaRPr lang="fr-FR" altLang="en-US" sz="1600" b="1">
                <a:solidFill>
                  <a:srgbClr val="000000"/>
                </a:solidFill>
                <a:latin typeface="Calibri" panose="020F0502020204030204" pitchFamily="34" charset="0"/>
              </a:endParaRPr>
            </a:p>
          </p:txBody>
        </p:sp>
        <p:sp>
          <p:nvSpPr>
            <p:cNvPr id="48156" name="TextBox 54"/>
            <p:cNvSpPr txBox="1">
              <a:spLocks noChangeArrowheads="1"/>
            </p:cNvSpPr>
            <p:nvPr/>
          </p:nvSpPr>
          <p:spPr bwMode="auto">
            <a:xfrm>
              <a:off x="1462333" y="6324936"/>
              <a:ext cx="2843585" cy="3016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rgbClr val="10253F"/>
                  </a:solidFill>
                  <a:latin typeface="Arial Narrow" panose="020B0606020202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10253F"/>
                  </a:solidFill>
                  <a:latin typeface="Arial Narrow" panose="020B0606020202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10253F"/>
                  </a:solidFill>
                  <a:latin typeface="Arial Narrow" panose="020B0606020202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9pPr>
            </a:lstStyle>
            <a:p>
              <a:pPr eaLnBrk="1" hangingPunct="1">
                <a:spcBef>
                  <a:spcPts val="500"/>
                </a:spcBef>
                <a:buFontTx/>
                <a:buNone/>
              </a:pPr>
              <a:r>
                <a:rPr lang="en-GB" altLang="en-US" sz="1400">
                  <a:solidFill>
                    <a:srgbClr val="000000"/>
                  </a:solidFill>
                  <a:latin typeface="Calibri" panose="020F0502020204030204" pitchFamily="34" charset="0"/>
                </a:rPr>
                <a:t>The IHR (2005) is adopted by the 58</a:t>
              </a:r>
              <a:r>
                <a:rPr lang="en-GB" altLang="en-US" sz="1400" baseline="30000">
                  <a:solidFill>
                    <a:srgbClr val="000000"/>
                  </a:solidFill>
                  <a:latin typeface="Calibri" panose="020F0502020204030204" pitchFamily="34" charset="0"/>
                </a:rPr>
                <a:t>th</a:t>
              </a:r>
              <a:r>
                <a:rPr lang="en-GB" altLang="en-US" sz="1400">
                  <a:solidFill>
                    <a:srgbClr val="000000"/>
                  </a:solidFill>
                  <a:latin typeface="Calibri" panose="020F0502020204030204" pitchFamily="34" charset="0"/>
                </a:rPr>
                <a:t> World Health Assembly (WHA)</a:t>
              </a:r>
              <a:endParaRPr lang="en-US" altLang="en-US" sz="1400">
                <a:solidFill>
                  <a:srgbClr val="000000"/>
                </a:solidFill>
                <a:latin typeface="Calibri" panose="020F0502020204030204" pitchFamily="34" charset="0"/>
              </a:endParaRPr>
            </a:p>
          </p:txBody>
        </p:sp>
        <p:sp>
          <p:nvSpPr>
            <p:cNvPr id="48157" name="Rectangle 2"/>
            <p:cNvSpPr>
              <a:spLocks noChangeArrowheads="1"/>
            </p:cNvSpPr>
            <p:nvPr/>
          </p:nvSpPr>
          <p:spPr bwMode="auto">
            <a:xfrm>
              <a:off x="4665006" y="6265568"/>
              <a:ext cx="4101177" cy="33854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2843" tIns="91422" rIns="182843" bIns="91422">
              <a:spAutoFit/>
            </a:bodyPr>
            <a:lstStyle>
              <a:lvl1pPr>
                <a:spcBef>
                  <a:spcPct val="20000"/>
                </a:spcBef>
                <a:buFont typeface="Arial" panose="020B0604020202020204" pitchFamily="34" charset="0"/>
                <a:buChar char="•"/>
                <a:defRPr sz="3200">
                  <a:solidFill>
                    <a:srgbClr val="10253F"/>
                  </a:solidFill>
                  <a:latin typeface="Arial Narrow" panose="020B0606020202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10253F"/>
                  </a:solidFill>
                  <a:latin typeface="Arial Narrow" panose="020B0606020202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10253F"/>
                  </a:solidFill>
                  <a:latin typeface="Arial Narrow" panose="020B0606020202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9pPr>
            </a:lstStyle>
            <a:p>
              <a:pPr eaLnBrk="1" hangingPunct="1">
                <a:spcBef>
                  <a:spcPct val="0"/>
                </a:spcBef>
                <a:buFontTx/>
                <a:buNone/>
              </a:pPr>
              <a:r>
                <a:rPr lang="en-GB" altLang="en-US" sz="1400">
                  <a:solidFill>
                    <a:srgbClr val="000000"/>
                  </a:solidFill>
                  <a:latin typeface="Calibri" panose="020F0502020204030204" pitchFamily="34" charset="0"/>
                </a:rPr>
                <a:t>WHA61.2 is adopted. WHO develops a framework for annual reporting to the WHA</a:t>
              </a:r>
            </a:p>
          </p:txBody>
        </p:sp>
        <p:sp>
          <p:nvSpPr>
            <p:cNvPr id="48158" name="TextBox 61"/>
            <p:cNvSpPr txBox="1">
              <a:spLocks noChangeArrowheads="1"/>
            </p:cNvSpPr>
            <p:nvPr/>
          </p:nvSpPr>
          <p:spPr bwMode="auto">
            <a:xfrm>
              <a:off x="4142654" y="10340449"/>
              <a:ext cx="2163932" cy="892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82843" tIns="91422" rIns="182843" bIns="91422">
              <a:spAutoFit/>
            </a:bodyPr>
            <a:lstStyle>
              <a:lvl1pPr>
                <a:spcBef>
                  <a:spcPct val="20000"/>
                </a:spcBef>
                <a:buFont typeface="Arial" panose="020B0604020202020204" pitchFamily="34" charset="0"/>
                <a:buChar char="•"/>
                <a:defRPr sz="3200">
                  <a:solidFill>
                    <a:srgbClr val="10253F"/>
                  </a:solidFill>
                  <a:latin typeface="Arial Narrow" panose="020B0606020202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10253F"/>
                  </a:solidFill>
                  <a:latin typeface="Arial Narrow" panose="020B0606020202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10253F"/>
                  </a:solidFill>
                  <a:latin typeface="Arial Narrow" panose="020B0606020202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9pPr>
            </a:lstStyle>
            <a:p>
              <a:pPr eaLnBrk="1" hangingPunct="1">
                <a:spcBef>
                  <a:spcPct val="0"/>
                </a:spcBef>
                <a:buFontTx/>
                <a:buNone/>
              </a:pPr>
              <a:r>
                <a:rPr lang="fi-FI" altLang="en-US" sz="1700">
                  <a:solidFill>
                    <a:srgbClr val="000000"/>
                  </a:solidFill>
                  <a:latin typeface="Calibri" panose="020F0502020204030204" pitchFamily="34" charset="0"/>
                </a:rPr>
                <a:t>2008</a:t>
              </a:r>
            </a:p>
          </p:txBody>
        </p:sp>
        <p:cxnSp>
          <p:nvCxnSpPr>
            <p:cNvPr id="63" name="Suora yhdysviiva 44"/>
            <p:cNvCxnSpPr/>
            <p:nvPr/>
          </p:nvCxnSpPr>
          <p:spPr>
            <a:xfrm>
              <a:off x="4507578" y="9680696"/>
              <a:ext cx="0" cy="7205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31001" y="6442908"/>
              <a:ext cx="0" cy="2377551"/>
            </a:xfrm>
            <a:prstGeom prst="line">
              <a:avLst/>
            </a:prstGeom>
            <a:ln>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20068736" y="6811127"/>
              <a:ext cx="23424" cy="2850523"/>
            </a:xfrm>
            <a:prstGeom prst="line">
              <a:avLst/>
            </a:prstGeom>
            <a:ln>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9547583" y="6442908"/>
              <a:ext cx="0" cy="1729994"/>
            </a:xfrm>
            <a:prstGeom prst="line">
              <a:avLst/>
            </a:prstGeom>
            <a:ln>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48" name="Chevron 47"/>
            <p:cNvSpPr/>
            <p:nvPr/>
          </p:nvSpPr>
          <p:spPr bwMode="gray">
            <a:xfrm>
              <a:off x="12581711" y="3456016"/>
              <a:ext cx="9774435" cy="2685002"/>
            </a:xfrm>
            <a:prstGeom prst="chevron">
              <a:avLst/>
            </a:prstGeom>
            <a:solidFill>
              <a:srgbClr val="96CCEE"/>
            </a:solidFill>
            <a:ln w="19050" algn="ctr">
              <a:noFill/>
              <a:miter lim="800000"/>
              <a:headEnd/>
              <a:tailEnd/>
            </a:ln>
            <a:scene3d>
              <a:camera prst="orthographicFront"/>
              <a:lightRig rig="threePt" dir="t"/>
            </a:scene3d>
            <a:sp3d>
              <a:bevelT w="38100" h="38100"/>
              <a:bevelB w="38100" h="38100"/>
            </a:sp3d>
          </p:spPr>
          <p:txBody>
            <a:bodyPr lIns="182843" tIns="177764" rIns="0" bIns="177764" anchor="ctr"/>
            <a:lstStyle/>
            <a:p>
              <a:pPr algn="ctr" eaLnBrk="1" hangingPunct="1">
                <a:lnSpc>
                  <a:spcPct val="106000"/>
                </a:lnSpc>
                <a:buFont typeface="Wingdings 2" pitchFamily="18" charset="2"/>
                <a:buNone/>
                <a:defRPr/>
              </a:pPr>
              <a:r>
                <a:rPr lang="en-GB" dirty="0">
                  <a:solidFill>
                    <a:schemeClr val="bg1"/>
                  </a:solidFill>
                  <a:cs typeface="Arial" charset="0"/>
                </a:rPr>
                <a:t>IHR M&amp;E</a:t>
              </a:r>
            </a:p>
            <a:p>
              <a:pPr algn="ctr" eaLnBrk="1" hangingPunct="1">
                <a:lnSpc>
                  <a:spcPct val="106000"/>
                </a:lnSpc>
                <a:buFont typeface="Wingdings 2" pitchFamily="18" charset="2"/>
                <a:buNone/>
                <a:defRPr/>
              </a:pPr>
              <a:r>
                <a:rPr lang="en-GB" dirty="0">
                  <a:solidFill>
                    <a:schemeClr val="bg1"/>
                  </a:solidFill>
                  <a:cs typeface="Arial" charset="0"/>
                </a:rPr>
                <a:t>Framework</a:t>
              </a:r>
              <a:endParaRPr lang="en-US" dirty="0">
                <a:solidFill>
                  <a:schemeClr val="bg1"/>
                </a:solidFill>
                <a:cs typeface="Arial" charset="0"/>
              </a:endParaRPr>
            </a:p>
          </p:txBody>
        </p:sp>
      </p:grpSp>
      <p:sp>
        <p:nvSpPr>
          <p:cNvPr id="48131" name="Rectangle 4"/>
          <p:cNvSpPr>
            <a:spLocks noChangeArrowheads="1"/>
          </p:cNvSpPr>
          <p:nvPr/>
        </p:nvSpPr>
        <p:spPr bwMode="auto">
          <a:xfrm>
            <a:off x="0" y="39688"/>
            <a:ext cx="9144000" cy="1189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0147" tIns="40074" rIns="80147" bIns="40074">
            <a:spAutoFit/>
          </a:bodyPr>
          <a:lstStyle>
            <a:lvl1pPr>
              <a:spcBef>
                <a:spcPct val="20000"/>
              </a:spcBef>
              <a:buFont typeface="Arial" panose="020B0604020202020204" pitchFamily="34" charset="0"/>
              <a:buChar char="•"/>
              <a:defRPr sz="3200">
                <a:solidFill>
                  <a:srgbClr val="10253F"/>
                </a:solidFill>
                <a:latin typeface="Arial Narrow" panose="020B0606020202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10253F"/>
                </a:solidFill>
                <a:latin typeface="Arial Narrow" panose="020B0606020202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10253F"/>
                </a:solidFill>
                <a:latin typeface="Arial Narrow" panose="020B0606020202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rgbClr val="10253F"/>
                </a:solidFill>
                <a:latin typeface="Arial Narrow" panose="020B0606020202030204" pitchFamily="34" charset="0"/>
                <a:cs typeface="Arial" panose="020B0604020202020204" pitchFamily="34" charset="0"/>
              </a:defRPr>
            </a:lvl9pPr>
          </a:lstStyle>
          <a:p>
            <a:pPr algn="ctr" eaLnBrk="1" hangingPunct="1">
              <a:spcBef>
                <a:spcPct val="0"/>
              </a:spcBef>
              <a:buFontTx/>
              <a:buNone/>
            </a:pPr>
            <a:r>
              <a:rPr lang="en-US" altLang="en-US" sz="3600" b="1">
                <a:solidFill>
                  <a:schemeClr val="tx1"/>
                </a:solidFill>
              </a:rPr>
              <a:t>Shifting to Monitoring and Evaluation Framework post 2015</a:t>
            </a:r>
          </a:p>
        </p:txBody>
      </p:sp>
    </p:spTree>
    <p:custDataLst>
      <p:tags r:id="rId1"/>
    </p:custDataLst>
    <p:extLst>
      <p:ext uri="{BB962C8B-B14F-4D97-AF65-F5344CB8AC3E}">
        <p14:creationId xmlns:p14="http://schemas.microsoft.com/office/powerpoint/2010/main" xmlns="" val="35869527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001000" cy="893709"/>
          </a:xfrm>
        </p:spPr>
        <p:txBody>
          <a:bodyPr>
            <a:normAutofit fontScale="90000"/>
          </a:bodyPr>
          <a:lstStyle/>
          <a:p>
            <a:pPr algn="ctr">
              <a:defRPr/>
            </a:pPr>
            <a:r>
              <a:rPr lang="fa-IR" sz="3200" b="1" dirty="0" smtClean="0">
                <a:effectLst>
                  <a:outerShdw blurRad="38100" dist="38100" dir="2700000" algn="tl">
                    <a:srgbClr val="000000">
                      <a:alpha val="43137"/>
                    </a:srgbClr>
                  </a:outerShdw>
                </a:effectLst>
                <a:cs typeface="B Titr" panose="00000700000000000000" pitchFamily="2" charset="-78"/>
              </a:rPr>
              <a:t> بیانیه کمیته منطقه ای مدیترانه شرقی</a:t>
            </a:r>
            <a:r>
              <a:rPr lang="en-US" sz="3200" b="1" dirty="0" smtClean="0">
                <a:effectLst>
                  <a:outerShdw blurRad="38100" dist="38100" dir="2700000" algn="tl">
                    <a:srgbClr val="000000">
                      <a:alpha val="43137"/>
                    </a:srgbClr>
                  </a:outerShdw>
                </a:effectLst>
                <a:cs typeface="B Titr" panose="00000700000000000000" pitchFamily="2" charset="-78"/>
              </a:rPr>
              <a:t>EM/RC 62/ R.3 </a:t>
            </a:r>
            <a:br>
              <a:rPr lang="en-US" sz="3200" b="1" dirty="0" smtClean="0">
                <a:effectLst>
                  <a:outerShdw blurRad="38100" dist="38100" dir="2700000" algn="tl">
                    <a:srgbClr val="000000">
                      <a:alpha val="43137"/>
                    </a:srgbClr>
                  </a:outerShdw>
                </a:effectLst>
                <a:cs typeface="B Titr" panose="00000700000000000000" pitchFamily="2" charset="-78"/>
              </a:rPr>
            </a:br>
            <a:r>
              <a:rPr lang="en-US" sz="3200" b="1" dirty="0" smtClean="0">
                <a:effectLst>
                  <a:outerShdw blurRad="38100" dist="38100" dir="2700000" algn="tl">
                    <a:srgbClr val="000000">
                      <a:alpha val="43137"/>
                    </a:srgbClr>
                  </a:outerShdw>
                </a:effectLst>
                <a:cs typeface="B Titr" panose="00000700000000000000" pitchFamily="2" charset="-78"/>
              </a:rPr>
              <a:t>2015</a:t>
            </a:r>
            <a:endParaRPr lang="en-US" sz="3200" b="1" dirty="0">
              <a:effectLst>
                <a:outerShdw blurRad="38100" dist="38100" dir="2700000" algn="tl">
                  <a:srgbClr val="000000">
                    <a:alpha val="43137"/>
                  </a:srgbClr>
                </a:outerShdw>
              </a:effectLst>
              <a:cs typeface="B Titr" panose="00000700000000000000" pitchFamily="2" charset="-78"/>
            </a:endParaRPr>
          </a:p>
        </p:txBody>
      </p:sp>
      <p:sp>
        <p:nvSpPr>
          <p:cNvPr id="15363" name="Content Placeholder 2"/>
          <p:cNvSpPr>
            <a:spLocks noGrp="1"/>
          </p:cNvSpPr>
          <p:nvPr>
            <p:ph idx="1"/>
          </p:nvPr>
        </p:nvSpPr>
        <p:spPr>
          <a:xfrm>
            <a:off x="457200" y="2286000"/>
            <a:ext cx="8153400" cy="4343400"/>
          </a:xfrm>
        </p:spPr>
        <p:txBody>
          <a:bodyPr>
            <a:normAutofit/>
          </a:bodyPr>
          <a:lstStyle/>
          <a:p>
            <a:pPr>
              <a:buFont typeface="Wingdings" panose="05000000000000000000" pitchFamily="2" charset="2"/>
              <a:buChar char="q"/>
              <a:defRPr/>
            </a:pPr>
            <a:r>
              <a:rPr lang="fa-IR" sz="2800" b="1" dirty="0" smtClean="0">
                <a:cs typeface="B Mitra" panose="00000400000000000000" pitchFamily="2" charset="-78"/>
              </a:rPr>
              <a:t> تاکید</a:t>
            </a:r>
            <a:r>
              <a:rPr lang="fa-IR" sz="2800" dirty="0" smtClean="0">
                <a:cs typeface="B Mitra" panose="00000400000000000000" pitchFamily="2" charset="-78"/>
              </a:rPr>
              <a:t> بر کشورهای عضو برای انجام ارزیابی عینی اجرای مقررات بهداشتی بین المللی با حمایت </a:t>
            </a:r>
            <a:r>
              <a:rPr lang="en-US" sz="2800" dirty="0" smtClean="0">
                <a:cs typeface="B Mitra" panose="00000400000000000000" pitchFamily="2" charset="-78"/>
              </a:rPr>
              <a:t>WHO</a:t>
            </a:r>
            <a:r>
              <a:rPr lang="fa-IR" sz="2800" dirty="0" smtClean="0">
                <a:cs typeface="B Mitra" panose="00000400000000000000" pitchFamily="2" charset="-78"/>
              </a:rPr>
              <a:t>.</a:t>
            </a:r>
          </a:p>
          <a:p>
            <a:pPr algn="r">
              <a:buFont typeface="Wingdings" panose="05000000000000000000" pitchFamily="2" charset="2"/>
              <a:buChar char="q"/>
              <a:defRPr/>
            </a:pPr>
            <a:r>
              <a:rPr lang="fa-IR" sz="2800" b="1" dirty="0" smtClean="0">
                <a:cs typeface="B Mitra" panose="00000400000000000000" pitchFamily="2" charset="-78"/>
              </a:rPr>
              <a:t>تصمیم گرفته شد </a:t>
            </a:r>
            <a:r>
              <a:rPr lang="fa-IR" sz="2800" dirty="0" smtClean="0">
                <a:cs typeface="B Mitra" panose="00000400000000000000" pitchFamily="2" charset="-78"/>
              </a:rPr>
              <a:t>یک کمسیون ارزیاب مستقل منطقه ای جهت ارزیابی اجرای </a:t>
            </a:r>
            <a:r>
              <a:rPr lang="en-US" sz="2800" dirty="0" smtClean="0">
                <a:cs typeface="B Mitra" panose="00000400000000000000" pitchFamily="2" charset="-78"/>
              </a:rPr>
              <a:t>IHR</a:t>
            </a:r>
            <a:r>
              <a:rPr lang="fa-IR" sz="2800" dirty="0" smtClean="0">
                <a:cs typeface="B Mitra" panose="00000400000000000000" pitchFamily="2" charset="-78"/>
              </a:rPr>
              <a:t> در منطقه تشکیل شود. </a:t>
            </a:r>
          </a:p>
          <a:p>
            <a:pPr algn="r">
              <a:buFont typeface="Wingdings" panose="05000000000000000000" pitchFamily="2" charset="2"/>
              <a:buChar char="q"/>
              <a:defRPr/>
            </a:pPr>
            <a:r>
              <a:rPr lang="fa-IR" sz="2800" dirty="0" smtClean="0">
                <a:cs typeface="B Mitra" panose="00000400000000000000" pitchFamily="2" charset="-78"/>
              </a:rPr>
              <a:t>از مدیر منطقه </a:t>
            </a:r>
            <a:r>
              <a:rPr lang="fa-IR" sz="2800" b="1" dirty="0" smtClean="0">
                <a:cs typeface="B Mitra" panose="00000400000000000000" pitchFamily="2" charset="-78"/>
              </a:rPr>
              <a:t>درخواست شد </a:t>
            </a:r>
            <a:r>
              <a:rPr lang="fa-IR" sz="2800" dirty="0" smtClean="0">
                <a:cs typeface="B Mitra" panose="00000400000000000000" pitchFamily="2" charset="-78"/>
              </a:rPr>
              <a:t>که ابزارهای ارزیابی موجود برای </a:t>
            </a:r>
            <a:r>
              <a:rPr lang="en-US" sz="2800" dirty="0" smtClean="0">
                <a:cs typeface="B Mitra" panose="00000400000000000000" pitchFamily="2" charset="-78"/>
              </a:rPr>
              <a:t>IHR</a:t>
            </a:r>
            <a:r>
              <a:rPr lang="fa-IR" sz="2800" dirty="0" smtClean="0">
                <a:cs typeface="B Mitra" panose="00000400000000000000" pitchFamily="2" charset="-78"/>
              </a:rPr>
              <a:t> را یکسان سازی گردد.</a:t>
            </a:r>
            <a:endParaRPr lang="en-US" sz="2800" dirty="0" smtClean="0">
              <a:cs typeface="B Mitra"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543800" cy="1051561"/>
          </a:xfrm>
        </p:spPr>
        <p:txBody>
          <a:bodyPr>
            <a:normAutofit/>
          </a:bodyPr>
          <a:lstStyle/>
          <a:p>
            <a:pPr algn="ctr">
              <a:defRPr/>
            </a:pPr>
            <a:r>
              <a:rPr lang="fa-IR" sz="4000" b="1" dirty="0" smtClean="0">
                <a:effectLst>
                  <a:outerShdw blurRad="38100" dist="38100" dir="2700000" algn="tl">
                    <a:srgbClr val="000000">
                      <a:alpha val="43137"/>
                    </a:srgbClr>
                  </a:outerShdw>
                </a:effectLst>
                <a:cs typeface="B Titr" panose="00000700000000000000" pitchFamily="2" charset="-78"/>
              </a:rPr>
              <a:t>چهارچوب پایش و ارزیابی اجرای </a:t>
            </a:r>
            <a:r>
              <a:rPr lang="en-US" sz="4400" b="1" dirty="0" smtClean="0">
                <a:effectLst>
                  <a:outerShdw blurRad="38100" dist="38100" dir="2700000" algn="tl">
                    <a:srgbClr val="000000">
                      <a:alpha val="43137"/>
                    </a:srgbClr>
                  </a:outerShdw>
                </a:effectLst>
                <a:cs typeface="B Titr" panose="00000700000000000000" pitchFamily="2" charset="-78"/>
              </a:rPr>
              <a:t>IHR</a:t>
            </a:r>
            <a:endParaRPr lang="en-US" sz="4400" b="1" dirty="0">
              <a:effectLst>
                <a:outerShdw blurRad="38100" dist="38100" dir="2700000" algn="tl">
                  <a:srgbClr val="000000">
                    <a:alpha val="43137"/>
                  </a:srgbClr>
                </a:outerShdw>
              </a:effectLst>
              <a:cs typeface="B 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000890767"/>
              </p:ext>
            </p:extLst>
          </p:nvPr>
        </p:nvGraphicFramePr>
        <p:xfrm>
          <a:off x="822325" y="1846263"/>
          <a:ext cx="75438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ontent Placeholder 2"/>
          <p:cNvSpPr txBox="1">
            <a:spLocks/>
          </p:cNvSpPr>
          <p:nvPr/>
        </p:nvSpPr>
        <p:spPr>
          <a:xfrm>
            <a:off x="5323490" y="2133600"/>
            <a:ext cx="2971800" cy="3505200"/>
          </a:xfrm>
          <a:prstGeom prst="rect">
            <a:avLst/>
          </a:prstGeom>
          <a:solidFill>
            <a:schemeClr val="accent1">
              <a:lumMod val="20000"/>
              <a:lumOff val="80000"/>
            </a:schemeClr>
          </a:solidFill>
        </p:spPr>
        <p:txBody>
          <a:bodyPr lIns="104269" tIns="52135" rIns="104269" bIns="52135"/>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r" rtl="1">
              <a:lnSpc>
                <a:spcPct val="120000"/>
              </a:lnSpc>
              <a:spcBef>
                <a:spcPts val="0"/>
              </a:spcBef>
              <a:buFont typeface="Arial" panose="020B0604020202020204" pitchFamily="34" charset="0"/>
              <a:buNone/>
              <a:defRPr/>
            </a:pPr>
            <a:r>
              <a:rPr lang="fa-IR" sz="2400" b="1" dirty="0" smtClean="0">
                <a:latin typeface="Arial Narrow" panose="020B0606020202030204" pitchFamily="34" charset="0"/>
                <a:cs typeface="B Mitra" panose="00000400000000000000" pitchFamily="2" charset="-78"/>
              </a:rPr>
              <a:t>رویکرد جدید باید به همراه اجزای زیر باشد:</a:t>
            </a:r>
          </a:p>
          <a:p>
            <a:pPr marL="342900" lvl="1" indent="-342900" algn="r" rtl="1">
              <a:lnSpc>
                <a:spcPct val="120000"/>
              </a:lnSpc>
              <a:spcBef>
                <a:spcPts val="0"/>
              </a:spcBef>
              <a:buFontTx/>
              <a:buChar char="-"/>
              <a:defRPr/>
            </a:pPr>
            <a:r>
              <a:rPr lang="fa-IR" sz="2400" b="1" dirty="0" smtClean="0">
                <a:latin typeface="Arial Narrow" panose="020B0606020202030204" pitchFamily="34" charset="0"/>
                <a:cs typeface="B Mitra" panose="00000400000000000000" pitchFamily="2" charset="-78"/>
              </a:rPr>
              <a:t>شفافیت</a:t>
            </a:r>
          </a:p>
          <a:p>
            <a:pPr marL="342900" lvl="1" indent="-342900" algn="r" rtl="1">
              <a:lnSpc>
                <a:spcPct val="120000"/>
              </a:lnSpc>
              <a:spcBef>
                <a:spcPts val="0"/>
              </a:spcBef>
              <a:buFontTx/>
              <a:buChar char="-"/>
              <a:defRPr/>
            </a:pPr>
            <a:r>
              <a:rPr lang="fa-IR" sz="2400" b="1" dirty="0" smtClean="0">
                <a:latin typeface="Arial Narrow" panose="020B0606020202030204" pitchFamily="34" charset="0"/>
                <a:cs typeface="B Mitra" panose="00000400000000000000" pitchFamily="2" charset="-78"/>
              </a:rPr>
              <a:t>مسئولیت پذیری</a:t>
            </a:r>
          </a:p>
          <a:p>
            <a:pPr marL="342900" lvl="1" indent="-342900" algn="r" rtl="1">
              <a:lnSpc>
                <a:spcPct val="120000"/>
              </a:lnSpc>
              <a:spcBef>
                <a:spcPts val="0"/>
              </a:spcBef>
              <a:buFontTx/>
              <a:buChar char="-"/>
              <a:defRPr/>
            </a:pPr>
            <a:r>
              <a:rPr lang="fa-IR" sz="2400" b="1" dirty="0" smtClean="0">
                <a:latin typeface="Arial Narrow" panose="020B0606020202030204" pitchFamily="34" charset="0"/>
                <a:cs typeface="B Mitra" panose="00000400000000000000" pitchFamily="2" charset="-78"/>
              </a:rPr>
              <a:t>شناسایی نفاط قوت</a:t>
            </a:r>
          </a:p>
          <a:p>
            <a:pPr marL="342900" lvl="1" indent="-342900" algn="r" rtl="1">
              <a:lnSpc>
                <a:spcPct val="120000"/>
              </a:lnSpc>
              <a:spcBef>
                <a:spcPts val="0"/>
              </a:spcBef>
              <a:buFontTx/>
              <a:buChar char="-"/>
              <a:defRPr/>
            </a:pPr>
            <a:r>
              <a:rPr lang="fa-IR" sz="2400" b="1" dirty="0" smtClean="0">
                <a:latin typeface="Arial Narrow" panose="020B0606020202030204" pitchFamily="34" charset="0"/>
                <a:cs typeface="B Mitra" panose="00000400000000000000" pitchFamily="2" charset="-78"/>
              </a:rPr>
              <a:t>پیشرفت</a:t>
            </a:r>
          </a:p>
          <a:p>
            <a:pPr marL="342900" lvl="1" indent="-342900" algn="r" rtl="1">
              <a:lnSpc>
                <a:spcPct val="120000"/>
              </a:lnSpc>
              <a:spcBef>
                <a:spcPts val="0"/>
              </a:spcBef>
              <a:buFontTx/>
              <a:buChar char="-"/>
              <a:defRPr/>
            </a:pPr>
            <a:r>
              <a:rPr lang="fa-IR" sz="2400" b="1" dirty="0" smtClean="0">
                <a:latin typeface="Arial Narrow" panose="020B0606020202030204" pitchFamily="34" charset="0"/>
                <a:cs typeface="B Mitra" panose="00000400000000000000" pitchFamily="2" charset="-78"/>
              </a:rPr>
              <a:t>پایداری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8248</TotalTime>
  <Words>1756</Words>
  <Application>Microsoft Office PowerPoint</Application>
  <PresentationFormat>On-screen Show (4:3)</PresentationFormat>
  <Paragraphs>218</Paragraphs>
  <Slides>32</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Retrospect</vt:lpstr>
      <vt:lpstr>Microsoft Office Excel 97-2003 Worksheet</vt:lpstr>
      <vt:lpstr>چهارچوب پایش و ارزشیابی اجرای مقررات بهداشتی بین المللی</vt:lpstr>
      <vt:lpstr>بیانیه WHA: پایش اجرای مقررات بهداشتی بین المللی</vt:lpstr>
      <vt:lpstr>ابزارهای پایش و ارزشیابی IHR:  ظرفیت های مراقبت و پاسخ دهی</vt:lpstr>
      <vt:lpstr>دست یابی به ملزومات اجرای IHR در مناطق مختلف سازمان جهانی بهداشت بر اساس خود ارزیابی ها</vt:lpstr>
      <vt:lpstr>مقایسه نتایج خودارزیابی و ارزیابی IHR پاسخ به ابولا در سال 2014 </vt:lpstr>
      <vt:lpstr>نیاز به تغییر نحوه ارزیابی اجرای IHR</vt:lpstr>
      <vt:lpstr>Slide 7</vt:lpstr>
      <vt:lpstr> بیانیه کمیته منطقه ای مدیترانه شرقیEM/RC 62/ R.3  2015</vt:lpstr>
      <vt:lpstr>چهارچوب پایش و ارزیابی اجرای IHR</vt:lpstr>
      <vt:lpstr>Slide 10</vt:lpstr>
      <vt:lpstr>Slide 11</vt:lpstr>
      <vt:lpstr>Slide 12</vt:lpstr>
      <vt:lpstr>Slide 13</vt:lpstr>
      <vt:lpstr>Self Assessment (Iran)</vt:lpstr>
      <vt:lpstr>چهارچوب پایش و ارزیابی IHR</vt:lpstr>
      <vt:lpstr>Slide 16</vt:lpstr>
      <vt:lpstr>Slide 17</vt:lpstr>
      <vt:lpstr>فرآیند انجام ارزیابی مشترک خارجی</vt:lpstr>
      <vt:lpstr>ابزار ارزیابی مشترک خارجی</vt:lpstr>
      <vt:lpstr>19 Technical Areas</vt:lpstr>
      <vt:lpstr>Slide 21</vt:lpstr>
      <vt:lpstr>JEE Completion-- EMR</vt:lpstr>
      <vt:lpstr>بازنگری پس از پاسخ و تمرین های شبیه سازی شده</vt:lpstr>
      <vt:lpstr>بازنگری پس از پاسخ و تمرین های شبیه سازی شده</vt:lpstr>
      <vt:lpstr>بازنگری پس از پاسخ و تمرین های شبیه سازی شده</vt:lpstr>
      <vt:lpstr>بازنگری پس از پاسخ After Action Review</vt:lpstr>
      <vt:lpstr>چرا باید  AAR انجام داد؟</vt:lpstr>
      <vt:lpstr>تمرین های شبیه سازی شده</vt:lpstr>
      <vt:lpstr>انواع تمرین های شبیه سازی شده</vt:lpstr>
      <vt:lpstr>Simulation Exercises</vt:lpstr>
      <vt:lpstr>Slide 31</vt:lpstr>
      <vt:lpstr>Slide 32</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Threats to Global Health Security (GHS): Case for further investments in International Health Regulations (IHR)</dc:title>
  <dc:creator>Elhadary, Mr Kareem    ITT/CSS</dc:creator>
  <cp:lastModifiedBy>yavar</cp:lastModifiedBy>
  <cp:revision>611</cp:revision>
  <cp:lastPrinted>2015-05-15T08:03:03Z</cp:lastPrinted>
  <dcterms:created xsi:type="dcterms:W3CDTF">2014-08-24T07:38:50Z</dcterms:created>
  <dcterms:modified xsi:type="dcterms:W3CDTF">2023-04-26T07:02:23Z</dcterms:modified>
</cp:coreProperties>
</file>